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51" r:id="rId1"/>
  </p:sldMasterIdLst>
  <p:notesMasterIdLst>
    <p:notesMasterId r:id="rId35"/>
  </p:notesMasterIdLst>
  <p:handoutMasterIdLst>
    <p:handoutMasterId r:id="rId36"/>
  </p:handoutMasterIdLst>
  <p:sldIdLst>
    <p:sldId id="256" r:id="rId2"/>
    <p:sldId id="258" r:id="rId3"/>
    <p:sldId id="259" r:id="rId4"/>
    <p:sldId id="264" r:id="rId5"/>
    <p:sldId id="260" r:id="rId6"/>
    <p:sldId id="261" r:id="rId7"/>
    <p:sldId id="262" r:id="rId8"/>
    <p:sldId id="291" r:id="rId9"/>
    <p:sldId id="263" r:id="rId10"/>
    <p:sldId id="265" r:id="rId11"/>
    <p:sldId id="266" r:id="rId12"/>
    <p:sldId id="267" r:id="rId13"/>
    <p:sldId id="276" r:id="rId14"/>
    <p:sldId id="277" r:id="rId15"/>
    <p:sldId id="278" r:id="rId16"/>
    <p:sldId id="296" r:id="rId17"/>
    <p:sldId id="295" r:id="rId18"/>
    <p:sldId id="279" r:id="rId19"/>
    <p:sldId id="281" r:id="rId20"/>
    <p:sldId id="282" r:id="rId21"/>
    <p:sldId id="283" r:id="rId22"/>
    <p:sldId id="292" r:id="rId23"/>
    <p:sldId id="297" r:id="rId24"/>
    <p:sldId id="268" r:id="rId25"/>
    <p:sldId id="270" r:id="rId26"/>
    <p:sldId id="293" r:id="rId27"/>
    <p:sldId id="273" r:id="rId28"/>
    <p:sldId id="275" r:id="rId29"/>
    <p:sldId id="274" r:id="rId30"/>
    <p:sldId id="271" r:id="rId31"/>
    <p:sldId id="272" r:id="rId32"/>
    <p:sldId id="298" r:id="rId33"/>
    <p:sldId id="299" r:id="rId34"/>
  </p:sldIdLst>
  <p:sldSz cx="9144000" cy="6858000" type="screen4x3"/>
  <p:notesSz cx="6858000" cy="9296400"/>
  <p:embeddedFontLst>
    <p:embeddedFont>
      <p:font typeface="Calibri" panose="020F0502020204030204" pitchFamily="34" charset="0"/>
      <p:regular r:id="rId37"/>
      <p:bold r:id="rId38"/>
      <p:italic r:id="rId39"/>
      <p:boldItalic r:id="rId40"/>
    </p:embeddedFont>
  </p:embeddedFontLst>
  <p:custDataLst>
    <p:tags r:id="rId41"/>
  </p:custDataLst>
  <p:defaultTextStyle>
    <a:defPPr>
      <a:defRPr lang="en-US"/>
    </a:defPPr>
    <a:lvl1pPr algn="l" rtl="0" fontAlgn="base">
      <a:spcBef>
        <a:spcPct val="0"/>
      </a:spcBef>
      <a:spcAft>
        <a:spcPct val="0"/>
      </a:spcAft>
      <a:defRPr sz="2400" kern="1200">
        <a:solidFill>
          <a:schemeClr val="tx1"/>
        </a:solidFill>
        <a:latin typeface="Times New Roman" charset="0"/>
        <a:ea typeface="+mn-ea"/>
        <a:cs typeface="+mn-cs"/>
      </a:defRPr>
    </a:lvl1pPr>
    <a:lvl2pPr marL="457200" algn="l" rtl="0" fontAlgn="base">
      <a:spcBef>
        <a:spcPct val="0"/>
      </a:spcBef>
      <a:spcAft>
        <a:spcPct val="0"/>
      </a:spcAft>
      <a:defRPr sz="2400" kern="1200">
        <a:solidFill>
          <a:schemeClr val="tx1"/>
        </a:solidFill>
        <a:latin typeface="Times New Roman" charset="0"/>
        <a:ea typeface="+mn-ea"/>
        <a:cs typeface="+mn-cs"/>
      </a:defRPr>
    </a:lvl2pPr>
    <a:lvl3pPr marL="914400" algn="l" rtl="0" fontAlgn="base">
      <a:spcBef>
        <a:spcPct val="0"/>
      </a:spcBef>
      <a:spcAft>
        <a:spcPct val="0"/>
      </a:spcAft>
      <a:defRPr sz="2400" kern="1200">
        <a:solidFill>
          <a:schemeClr val="tx1"/>
        </a:solidFill>
        <a:latin typeface="Times New Roman" charset="0"/>
        <a:ea typeface="+mn-ea"/>
        <a:cs typeface="+mn-cs"/>
      </a:defRPr>
    </a:lvl3pPr>
    <a:lvl4pPr marL="1371600" algn="l" rtl="0" fontAlgn="base">
      <a:spcBef>
        <a:spcPct val="0"/>
      </a:spcBef>
      <a:spcAft>
        <a:spcPct val="0"/>
      </a:spcAft>
      <a:defRPr sz="2400" kern="1200">
        <a:solidFill>
          <a:schemeClr val="tx1"/>
        </a:solidFill>
        <a:latin typeface="Times New Roman" charset="0"/>
        <a:ea typeface="+mn-ea"/>
        <a:cs typeface="+mn-cs"/>
      </a:defRPr>
    </a:lvl4pPr>
    <a:lvl5pPr marL="1828800" algn="l" rtl="0" fontAlgn="base">
      <a:spcBef>
        <a:spcPct val="0"/>
      </a:spcBef>
      <a:spcAft>
        <a:spcPct val="0"/>
      </a:spcAft>
      <a:defRPr sz="2400" kern="1200">
        <a:solidFill>
          <a:schemeClr val="tx1"/>
        </a:solidFill>
        <a:latin typeface="Times New Roman" charset="0"/>
        <a:ea typeface="+mn-ea"/>
        <a:cs typeface="+mn-cs"/>
      </a:defRPr>
    </a:lvl5pPr>
    <a:lvl6pPr marL="2286000" algn="l" defTabSz="914400" rtl="0" eaLnBrk="1" latinLnBrk="0" hangingPunct="1">
      <a:defRPr sz="2400" kern="1200">
        <a:solidFill>
          <a:schemeClr val="tx1"/>
        </a:solidFill>
        <a:latin typeface="Times New Roman" charset="0"/>
        <a:ea typeface="+mn-ea"/>
        <a:cs typeface="+mn-cs"/>
      </a:defRPr>
    </a:lvl6pPr>
    <a:lvl7pPr marL="2743200" algn="l" defTabSz="914400" rtl="0" eaLnBrk="1" latinLnBrk="0" hangingPunct="1">
      <a:defRPr sz="2400" kern="1200">
        <a:solidFill>
          <a:schemeClr val="tx1"/>
        </a:solidFill>
        <a:latin typeface="Times New Roman" charset="0"/>
        <a:ea typeface="+mn-ea"/>
        <a:cs typeface="+mn-cs"/>
      </a:defRPr>
    </a:lvl7pPr>
    <a:lvl8pPr marL="3200400" algn="l" defTabSz="914400" rtl="0" eaLnBrk="1" latinLnBrk="0" hangingPunct="1">
      <a:defRPr sz="2400" kern="1200">
        <a:solidFill>
          <a:schemeClr val="tx1"/>
        </a:solidFill>
        <a:latin typeface="Times New Roman" charset="0"/>
        <a:ea typeface="+mn-ea"/>
        <a:cs typeface="+mn-cs"/>
      </a:defRPr>
    </a:lvl8pPr>
    <a:lvl9pPr marL="3657600" algn="l" defTabSz="914400" rtl="0" eaLnBrk="1" latinLnBrk="0" hangingPunct="1">
      <a:defRPr sz="2400" kern="1200">
        <a:solidFill>
          <a:schemeClr val="tx1"/>
        </a:solidFill>
        <a:latin typeface="Times New Roman"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FFFFFF"/>
    <a:srgbClr val="E6E6E6"/>
    <a:srgbClr val="176533"/>
    <a:srgbClr val="42322A"/>
    <a:srgbClr val="DDDDDD"/>
    <a:srgbClr val="663300"/>
    <a:srgbClr val="C0C0C0"/>
    <a:srgbClr val="EEECE1"/>
    <a:srgbClr val="0056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371" autoAdjust="0"/>
    <p:restoredTop sz="56570" autoAdjust="0"/>
  </p:normalViewPr>
  <p:slideViewPr>
    <p:cSldViewPr showGuides="1">
      <p:cViewPr varScale="1">
        <p:scale>
          <a:sx n="70" d="100"/>
          <a:sy n="70" d="100"/>
        </p:scale>
        <p:origin x="2262" y="48"/>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60" d="100"/>
        <a:sy n="60" d="100"/>
      </p:scale>
      <p:origin x="0" y="0"/>
    </p:cViewPr>
  </p:sorterViewPr>
  <p:notesViewPr>
    <p:cSldViewPr>
      <p:cViewPr varScale="1">
        <p:scale>
          <a:sx n="83" d="100"/>
          <a:sy n="83" d="100"/>
        </p:scale>
        <p:origin x="3012"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20" Type="http://schemas.openxmlformats.org/officeDocument/2006/relationships/slide" Target="slides/slide19.xml"/><Relationship Id="rId41"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1" y="1"/>
            <a:ext cx="2972209" cy="46449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dirty="0"/>
          </a:p>
        </p:txBody>
      </p:sp>
      <p:sp>
        <p:nvSpPr>
          <p:cNvPr id="9219" name="Rectangle 3"/>
          <p:cNvSpPr>
            <a:spLocks noGrp="1" noChangeArrowheads="1"/>
          </p:cNvSpPr>
          <p:nvPr>
            <p:ph type="dt" sz="quarter" idx="1"/>
          </p:nvPr>
        </p:nvSpPr>
        <p:spPr bwMode="auto">
          <a:xfrm>
            <a:off x="3885792" y="1"/>
            <a:ext cx="2972208" cy="46449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dirty="0"/>
          </a:p>
        </p:txBody>
      </p:sp>
      <p:sp>
        <p:nvSpPr>
          <p:cNvPr id="9220" name="Rectangle 4"/>
          <p:cNvSpPr>
            <a:spLocks noGrp="1" noChangeArrowheads="1"/>
          </p:cNvSpPr>
          <p:nvPr>
            <p:ph type="ftr" sz="quarter" idx="2"/>
          </p:nvPr>
        </p:nvSpPr>
        <p:spPr bwMode="auto">
          <a:xfrm>
            <a:off x="1" y="8831910"/>
            <a:ext cx="2972209" cy="464491"/>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dirty="0"/>
          </a:p>
        </p:txBody>
      </p:sp>
      <p:sp>
        <p:nvSpPr>
          <p:cNvPr id="9221" name="Rectangle 5"/>
          <p:cNvSpPr>
            <a:spLocks noGrp="1" noChangeArrowheads="1"/>
          </p:cNvSpPr>
          <p:nvPr>
            <p:ph type="sldNum" sz="quarter" idx="3"/>
          </p:nvPr>
        </p:nvSpPr>
        <p:spPr bwMode="auto">
          <a:xfrm>
            <a:off x="3885792" y="8831910"/>
            <a:ext cx="2972208" cy="464491"/>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473D1A75-8B2A-48FC-B5A2-79243BA3A131}" type="slidenum">
              <a:rPr lang="en-US"/>
              <a:pPr/>
              <a:t>‹#›</a:t>
            </a:fld>
            <a:endParaRPr lang="en-US" dirty="0"/>
          </a:p>
        </p:txBody>
      </p:sp>
    </p:spTree>
    <p:extLst>
      <p:ext uri="{BB962C8B-B14F-4D97-AF65-F5344CB8AC3E}">
        <p14:creationId xmlns:p14="http://schemas.microsoft.com/office/powerpoint/2010/main" val="13186414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304800" y="669897"/>
            <a:ext cx="2476500" cy="185737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73575"/>
            <a:ext cx="5486400" cy="3660775"/>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p:cNvSpPr>
            <a:spLocks noGrp="1"/>
          </p:cNvSpPr>
          <p:nvPr>
            <p:ph type="sldNum" sz="quarter" idx="5"/>
          </p:nvPr>
        </p:nvSpPr>
        <p:spPr>
          <a:xfrm>
            <a:off x="3884613" y="8829675"/>
            <a:ext cx="2439987" cy="466725"/>
          </a:xfrm>
          <a:prstGeom prst="rect">
            <a:avLst/>
          </a:prstGeom>
        </p:spPr>
        <p:txBody>
          <a:bodyPr vert="horz" lIns="91440" tIns="45720" rIns="91440" bIns="45720" rtlCol="0" anchor="b"/>
          <a:lstStyle>
            <a:lvl1pPr algn="r">
              <a:defRPr sz="1200"/>
            </a:lvl1pPr>
          </a:lstStyle>
          <a:p>
            <a:fld id="{3CF3E047-8B01-4D0A-8D9A-8D93D4534B9F}" type="slidenum">
              <a:rPr lang="en-US" smtClean="0"/>
              <a:t>‹#›</a:t>
            </a:fld>
            <a:endParaRPr lang="en-US" dirty="0"/>
          </a:p>
        </p:txBody>
      </p:sp>
      <p:sp>
        <p:nvSpPr>
          <p:cNvPr id="10" name="Footer Placeholder 9"/>
          <p:cNvSpPr>
            <a:spLocks noGrp="1"/>
          </p:cNvSpPr>
          <p:nvPr>
            <p:ph type="ftr" sz="quarter" idx="4"/>
          </p:nvPr>
        </p:nvSpPr>
        <p:spPr>
          <a:xfrm>
            <a:off x="304800" y="8829675"/>
            <a:ext cx="6019800" cy="466725"/>
          </a:xfrm>
          <a:prstGeom prst="rect">
            <a:avLst/>
          </a:prstGeom>
        </p:spPr>
        <p:txBody>
          <a:bodyPr vert="horz" lIns="91440" tIns="45720" rIns="91440" bIns="45720" rtlCol="0" anchor="ctr"/>
          <a:lstStyle>
            <a:lvl1pPr algn="l">
              <a:defRPr sz="1200"/>
            </a:lvl1pPr>
          </a:lstStyle>
          <a:p>
            <a:r>
              <a:rPr lang="en-US" dirty="0"/>
              <a:t>NWCG S-190 Guide</a:t>
            </a:r>
          </a:p>
        </p:txBody>
      </p:sp>
      <p:cxnSp>
        <p:nvCxnSpPr>
          <p:cNvPr id="12" name="Straight Connector 11"/>
          <p:cNvCxnSpPr/>
          <p:nvPr/>
        </p:nvCxnSpPr>
        <p:spPr>
          <a:xfrm>
            <a:off x="304800" y="8829675"/>
            <a:ext cx="6019800"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409292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200" kern="1200">
        <a:solidFill>
          <a:schemeClr val="tx1"/>
        </a:solidFill>
        <a:latin typeface="Times New Roman" panose="02020603050405020304" pitchFamily="18" charset="0"/>
        <a:ea typeface="+mn-ea"/>
        <a:cs typeface="Times New Roman" panose="02020603050405020304" pitchFamily="18" charset="0"/>
      </a:defRPr>
    </a:lvl2pPr>
    <a:lvl3pPr marL="914400" algn="l" defTabSz="914400" rtl="0" eaLnBrk="1" latinLnBrk="0" hangingPunct="1">
      <a:defRPr sz="1200" kern="1200">
        <a:solidFill>
          <a:schemeClr val="tx1"/>
        </a:solidFill>
        <a:latin typeface="Times New Roman" panose="02020603050405020304" pitchFamily="18" charset="0"/>
        <a:ea typeface="+mn-ea"/>
        <a:cs typeface="Times New Roman" panose="02020603050405020304" pitchFamily="18" charset="0"/>
      </a:defRPr>
    </a:lvl3pPr>
    <a:lvl4pPr marL="1371600" algn="l" defTabSz="914400" rtl="0" eaLnBrk="1" latinLnBrk="0" hangingPunct="1">
      <a:defRPr sz="1200" kern="1200">
        <a:solidFill>
          <a:schemeClr val="tx1"/>
        </a:solidFill>
        <a:latin typeface="Times New Roman" panose="02020603050405020304" pitchFamily="18" charset="0"/>
        <a:ea typeface="+mn-ea"/>
        <a:cs typeface="Times New Roman" panose="02020603050405020304" pitchFamily="18" charset="0"/>
      </a:defRPr>
    </a:lvl4pPr>
    <a:lvl5pPr marL="1828800" algn="l" defTabSz="914400" rtl="0" eaLnBrk="1" latinLnBrk="0" hangingPunct="1">
      <a:defRPr sz="1200" kern="1200">
        <a:solidFill>
          <a:schemeClr val="tx1"/>
        </a:solidFill>
        <a:latin typeface="Times New Roman" panose="02020603050405020304" pitchFamily="18" charset="0"/>
        <a:ea typeface="+mn-ea"/>
        <a:cs typeface="Times New Roman" panose="02020603050405020304" pitchFamily="18"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nwcg.gov/publications/447-1"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nwcg.gov/publications/461es"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www.nwcg.gov/publications/447-1"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a:xfrm>
            <a:off x="685800" y="4473575"/>
            <a:ext cx="5486400" cy="3660775"/>
          </a:xfrm>
          <a:prstGeom prst="rect">
            <a:avLst/>
          </a:prstGeom>
        </p:spPr>
        <p:txBody>
          <a:bodyPr/>
          <a:lstStyle/>
          <a:p>
            <a:pPr marL="6350" indent="-6350">
              <a:lnSpc>
                <a:spcPct val="107000"/>
              </a:lnSpc>
              <a:spcAft>
                <a:spcPts val="15"/>
              </a:spcAft>
            </a:pPr>
            <a:r>
              <a:rPr lang="en-US" sz="1800" b="1" dirty="0">
                <a:solidFill>
                  <a:srgbClr val="000000"/>
                </a:solidFill>
                <a:effectLst/>
                <a:latin typeface="Times New Roman" panose="02020603050405020304" pitchFamily="18" charset="0"/>
                <a:ea typeface="Times New Roman" panose="02020603050405020304" pitchFamily="18" charset="0"/>
              </a:rPr>
              <a:t>Nota para el Instructor</a:t>
            </a:r>
            <a:endParaRPr lang="es-MX" sz="1800" dirty="0">
              <a:solidFill>
                <a:srgbClr val="000000"/>
              </a:solidFill>
              <a:effectLst/>
              <a:latin typeface="Times New Roman" panose="02020603050405020304" pitchFamily="18" charset="0"/>
              <a:ea typeface="Times New Roman" panose="02020603050405020304" pitchFamily="18" charset="0"/>
            </a:endParaRPr>
          </a:p>
          <a:p>
            <a:pPr marL="342900" lvl="0" indent="-342900" fontAlgn="base">
              <a:lnSpc>
                <a:spcPct val="103000"/>
              </a:lnSpc>
              <a:spcAft>
                <a:spcPts val="575"/>
              </a:spcAft>
              <a:buClr>
                <a:srgbClr val="000000"/>
              </a:buClr>
              <a:buSzPts val="1200"/>
              <a:buFont typeface="Symbol" panose="05050102010706020507" pitchFamily="18" charset="2"/>
              <a:buChar char=""/>
            </a:pPr>
            <a:r>
              <a:rPr lang="es-MX" sz="18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rPr>
              <a:t>Esta unidad está pensada para ser impartida como una presentación práctica en campo.</a:t>
            </a:r>
          </a:p>
          <a:p>
            <a:pPr marL="342900" lvl="0" indent="-342900" fontAlgn="base">
              <a:lnSpc>
                <a:spcPct val="103000"/>
              </a:lnSpc>
              <a:spcAft>
                <a:spcPts val="780"/>
              </a:spcAft>
              <a:buClr>
                <a:srgbClr val="000000"/>
              </a:buClr>
              <a:buSzPts val="1200"/>
              <a:buFont typeface="Symbol" panose="05050102010706020507" pitchFamily="18" charset="2"/>
              <a:buChar char=""/>
            </a:pPr>
            <a:r>
              <a:rPr lang="es-MX" sz="18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rPr>
              <a:t>Las herramientas y el equipo a los que se hace referencia deben estar disponibles como accesorios para los instructores e implementos prácticos para los estudiantes.</a:t>
            </a:r>
          </a:p>
          <a:p>
            <a:pPr marL="342900" lvl="0" indent="-342900" fontAlgn="base">
              <a:lnSpc>
                <a:spcPct val="103000"/>
              </a:lnSpc>
              <a:spcAft>
                <a:spcPts val="695"/>
              </a:spcAft>
              <a:buClr>
                <a:srgbClr val="000000"/>
              </a:buClr>
              <a:buSzPts val="1200"/>
              <a:buFont typeface="Symbol" panose="05050102010706020507" pitchFamily="18" charset="2"/>
              <a:buChar char=""/>
            </a:pPr>
            <a:r>
              <a:rPr lang="es-MX" sz="18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rPr>
              <a:t>Si la presentación en campo no es posible, la unidad puede ser impartida en PowerPoint en un aula, utilizando las herramientas y el equipo como referencia.</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Times New Roman" panose="02020603050405020304" pitchFamily="18" charset="0"/>
              <a:ea typeface="+mn-ea"/>
              <a:cs typeface="Times New Roman" panose="02020603050405020304" pitchFamily="18" charset="0"/>
            </a:endParaRP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a:xfrm>
            <a:off x="3884613" y="8829675"/>
            <a:ext cx="2971800" cy="466725"/>
          </a:xfrm>
          <a:prstGeom prst="rect">
            <a:avLst/>
          </a:prstGeom>
        </p:spPr>
        <p:txBody>
          <a:bodyPr/>
          <a:lstStyle/>
          <a:p>
            <a:fld id="{8563C44C-B45D-4BB0-881F-345F3E067394}" type="slidenum">
              <a:rPr lang="en-US" smtClean="0"/>
              <a:t>1</a:t>
            </a:fld>
            <a:endParaRPr lang="en-US" dirty="0"/>
          </a:p>
        </p:txBody>
      </p:sp>
    </p:spTree>
    <p:extLst>
      <p:ext uri="{BB962C8B-B14F-4D97-AF65-F5344CB8AC3E}">
        <p14:creationId xmlns:p14="http://schemas.microsoft.com/office/powerpoint/2010/main" val="42447770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342900" lvl="0" indent="-342900" fontAlgn="base">
              <a:lnSpc>
                <a:spcPct val="103000"/>
              </a:lnSpc>
              <a:spcAft>
                <a:spcPts val="575"/>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terminología y partes:</a:t>
            </a:r>
          </a:p>
          <a:p>
            <a:pPr marL="742950" marR="931545" lvl="1" indent="-285750" fontAlgn="base">
              <a:lnSpc>
                <a:spcPct val="152000"/>
              </a:lnSpc>
              <a:spcAft>
                <a:spcPts val="25"/>
              </a:spcAft>
              <a:buClr>
                <a:srgbClr val="000000"/>
              </a:buClr>
              <a:buSzPts val="1200"/>
              <a:buFont typeface="Courier New" panose="02070309020205020404" pitchFamily="49" charset="0"/>
              <a:buChar char="o"/>
            </a:pPr>
            <a:r>
              <a:rPr lang="en-US"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Hoja</a:t>
            </a:r>
            <a:endPar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endParaRPr>
          </a:p>
          <a:p>
            <a:pPr marL="742950" marR="931545" lvl="1" indent="-285750" fontAlgn="base">
              <a:lnSpc>
                <a:spcPct val="152000"/>
              </a:lnSpc>
              <a:spcAft>
                <a:spcPts val="25"/>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Borde de corte</a:t>
            </a:r>
          </a:p>
          <a:p>
            <a:pPr marL="742950" marR="931545" lvl="1" indent="-285750" fontAlgn="base">
              <a:lnSpc>
                <a:spcPct val="152000"/>
              </a:lnSpc>
              <a:spcAft>
                <a:spcPts val="25"/>
              </a:spcAft>
              <a:buClr>
                <a:srgbClr val="000000"/>
              </a:buClr>
              <a:buSzPts val="1200"/>
              <a:buFont typeface="Courier New" panose="02070309020205020404" pitchFamily="49" charset="0"/>
              <a:buChar char="o"/>
            </a:pPr>
            <a:r>
              <a:rPr lang="en-US"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Mango</a:t>
            </a:r>
            <a:endPar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endParaRPr>
          </a:p>
          <a:p>
            <a:pPr marL="742950" marR="931545" lvl="1" indent="-285750" fontAlgn="base">
              <a:lnSpc>
                <a:spcPct val="152000"/>
              </a:lnSpc>
              <a:spcAft>
                <a:spcPts val="25"/>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Talón</a:t>
            </a:r>
          </a:p>
          <a:p>
            <a:pPr marL="742950" marR="931545" lvl="1" indent="-285750" fontAlgn="base">
              <a:lnSpc>
                <a:spcPct val="152000"/>
              </a:lnSpc>
              <a:spcAft>
                <a:spcPts val="25"/>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Remaches</a:t>
            </a:r>
            <a:r>
              <a:rPr lang="en-US"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 del mango</a:t>
            </a:r>
            <a:endPar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endParaRPr>
          </a:p>
          <a:p>
            <a:pPr marL="742950" marR="931545" lvl="1" indent="-285750" fontAlgn="base">
              <a:lnSpc>
                <a:spcPct val="152000"/>
              </a:lnSpc>
              <a:spcAft>
                <a:spcPts val="25"/>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Vástago</a:t>
            </a:r>
          </a:p>
          <a:p>
            <a:pPr marL="742950" marR="931545" lvl="1" indent="-285750" fontAlgn="base">
              <a:lnSpc>
                <a:spcPct val="152000"/>
              </a:lnSpc>
              <a:spcAft>
                <a:spcPts val="25"/>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Cara</a:t>
            </a:r>
          </a:p>
          <a:p>
            <a:pPr marL="742950" marR="931545" lvl="1" indent="-285750" fontAlgn="base">
              <a:lnSpc>
                <a:spcPct val="152000"/>
              </a:lnSpc>
              <a:spcAft>
                <a:spcPts val="25"/>
              </a:spcAft>
              <a:buClr>
                <a:srgbClr val="000000"/>
              </a:buClr>
              <a:buSzPts val="1200"/>
              <a:buFont typeface="Courier New" panose="02070309020205020404" pitchFamily="49" charset="0"/>
              <a:buChar char="o"/>
            </a:pPr>
            <a:r>
              <a:rPr lang="en-US"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Punta</a:t>
            </a:r>
          </a:p>
          <a:p>
            <a:pPr marL="742950" marR="931545" lvl="1" indent="-285750" fontAlgn="base">
              <a:lnSpc>
                <a:spcPct val="152000"/>
              </a:lnSpc>
              <a:spcAft>
                <a:spcPts val="25"/>
              </a:spcAft>
              <a:buClr>
                <a:srgbClr val="000000"/>
              </a:buClr>
              <a:buSzPts val="1200"/>
              <a:buFont typeface="Courier New" panose="02070309020205020404" pitchFamily="49" charset="0"/>
              <a:buChar char="o"/>
            </a:pPr>
            <a:endPar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endParaRPr>
          </a:p>
          <a:p>
            <a:pPr marL="342900" lvl="0" indent="-342900" fontAlgn="base">
              <a:lnSpc>
                <a:spcPct val="152000"/>
              </a:lnSpc>
              <a:spcAft>
                <a:spcPts val="575"/>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el uso de la herramienta: </a:t>
            </a:r>
          </a:p>
          <a:p>
            <a:pPr marL="742950" marR="931545" lvl="1" indent="-285750" fontAlgn="base">
              <a:lnSpc>
                <a:spcPct val="152000"/>
              </a:lnSpc>
              <a:spcAft>
                <a:spcPts val="25"/>
              </a:spcAft>
              <a:buClr>
                <a:srgbClr val="000000"/>
              </a:buClr>
              <a:buSzPts val="1200"/>
              <a:buFont typeface="Courier New" panose="02070309020205020404" pitchFamily="49" charset="0"/>
              <a:buChar char="o"/>
            </a:pPr>
            <a:r>
              <a:rPr lang="es-ES_tradnl"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Escarbar</a:t>
            </a:r>
            <a:endPar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endParaRPr>
          </a:p>
          <a:p>
            <a:pPr marL="742950" marR="931545" lvl="1" indent="-285750" fontAlgn="base">
              <a:lnSpc>
                <a:spcPct val="152000"/>
              </a:lnSpc>
              <a:spcAft>
                <a:spcPts val="25"/>
              </a:spcAft>
              <a:buClr>
                <a:srgbClr val="000000"/>
              </a:buClr>
              <a:buSzPts val="1200"/>
              <a:buFont typeface="Courier New" panose="02070309020205020404" pitchFamily="49" charset="0"/>
              <a:buChar char="o"/>
            </a:pPr>
            <a:r>
              <a:rPr lang="es-ES_tradnl"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Raspar</a:t>
            </a:r>
            <a:endPar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endParaRPr>
          </a:p>
          <a:p>
            <a:pPr marL="742950" marR="931545" lvl="1" indent="-285750" fontAlgn="base">
              <a:lnSpc>
                <a:spcPct val="152000"/>
              </a:lnSpc>
              <a:spcAft>
                <a:spcPts val="25"/>
              </a:spcAft>
              <a:buClr>
                <a:srgbClr val="000000"/>
              </a:buClr>
              <a:buSzPts val="1200"/>
              <a:buFont typeface="Courier New" panose="02070309020205020404" pitchFamily="49" charset="0"/>
              <a:buChar char="o"/>
            </a:pPr>
            <a:r>
              <a:rPr lang="es-ES_tradnl"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Sofocar</a:t>
            </a:r>
            <a:endPar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endParaRPr>
          </a:p>
          <a:p>
            <a:pPr marL="742950" marR="931545" lvl="1" indent="-285750" fontAlgn="base">
              <a:lnSpc>
                <a:spcPct val="152000"/>
              </a:lnSpc>
              <a:spcAft>
                <a:spcPts val="25"/>
              </a:spcAft>
              <a:buClr>
                <a:srgbClr val="000000"/>
              </a:buClr>
              <a:buSzPts val="1200"/>
              <a:buFont typeface="Courier New" panose="02070309020205020404" pitchFamily="49" charset="0"/>
              <a:buChar char="o"/>
            </a:pPr>
            <a:r>
              <a:rPr lang="en-US"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Golpear</a:t>
            </a:r>
            <a:endPar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endParaRPr>
          </a:p>
          <a:p>
            <a:pPr marL="742950" marR="931545" lvl="1" indent="-285750" fontAlgn="base">
              <a:lnSpc>
                <a:spcPct val="152000"/>
              </a:lnSpc>
              <a:spcAft>
                <a:spcPts val="25"/>
              </a:spcAft>
              <a:buClr>
                <a:srgbClr val="000000"/>
              </a:buClr>
              <a:buSzPts val="1200"/>
              <a:buFont typeface="Courier New" panose="02070309020205020404" pitchFamily="49" charset="0"/>
              <a:buChar char="o"/>
            </a:pPr>
            <a:r>
              <a:rPr lang="en-US"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Cortar combustibles ligeros</a:t>
            </a:r>
            <a:endPar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endParaRPr>
          </a:p>
          <a:p>
            <a:pPr marL="742950" marR="931545" lvl="1" indent="-285750" fontAlgn="base">
              <a:lnSpc>
                <a:spcPct val="152000"/>
              </a:lnSpc>
              <a:spcAft>
                <a:spcPts val="25"/>
              </a:spcAft>
              <a:buClr>
                <a:srgbClr val="000000"/>
              </a:buClr>
              <a:buSzPts val="1200"/>
              <a:buFont typeface="Courier New" panose="02070309020205020404" pitchFamily="49" charset="0"/>
              <a:buChar char="o"/>
            </a:pPr>
            <a:r>
              <a:rPr lang="es-ES_tradnl"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Arrojar tierra</a:t>
            </a:r>
            <a:endPar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endParaRPr>
          </a:p>
          <a:p>
            <a:pPr marL="742950" marR="931545" lvl="1" indent="-285750" fontAlgn="base">
              <a:lnSpc>
                <a:spcPct val="152000"/>
              </a:lnSpc>
              <a:spcAft>
                <a:spcPts val="25"/>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Agarre y postura</a:t>
            </a:r>
          </a:p>
          <a:p>
            <a:pPr marL="742950" marR="931545" lvl="1" indent="-285750" fontAlgn="base">
              <a:lnSpc>
                <a:spcPct val="152000"/>
              </a:lnSpc>
              <a:spcAft>
                <a:spcPts val="25"/>
              </a:spcAft>
              <a:buClr>
                <a:srgbClr val="000000"/>
              </a:buClr>
              <a:buSzPts val="1200"/>
              <a:buFont typeface="Courier New" panose="02070309020205020404" pitchFamily="49" charset="0"/>
              <a:buChar char="o"/>
            </a:pPr>
            <a:endPar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endParaRPr>
          </a:p>
          <a:p>
            <a:pPr marL="228600" indent="-228600">
              <a:lnSpc>
                <a:spcPct val="152000"/>
              </a:lnSpc>
              <a:spcAft>
                <a:spcPts val="575"/>
              </a:spcAft>
              <a:buFont typeface="Wingdings" panose="05000000000000000000" pitchFamily="2" charset="2"/>
              <a:buChar char="q"/>
            </a:pPr>
            <a:r>
              <a:rPr lang="es-MX" sz="1200" dirty="0">
                <a:solidFill>
                  <a:srgbClr val="000000"/>
                </a:solidFill>
                <a:effectLst/>
                <a:latin typeface="Times New Roman" panose="02020603050405020304" pitchFamily="18" charset="0"/>
                <a:ea typeface="Times New Roman" panose="02020603050405020304" pitchFamily="18" charset="0"/>
              </a:rPr>
              <a:t>Discuta el afilado:</a:t>
            </a:r>
          </a:p>
          <a:p>
            <a:pPr marL="742950" lvl="1" indent="-285750" fontAlgn="base">
              <a:lnSpc>
                <a:spcPct val="152000"/>
              </a:lnSpc>
              <a:spcAft>
                <a:spcPts val="575"/>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El borde debe mantenerse hasta 1½ pulgadas del talón hasta la punta central.</a:t>
            </a:r>
          </a:p>
          <a:p>
            <a:pPr marL="742950" lvl="1" indent="-285750" fontAlgn="base">
              <a:lnSpc>
                <a:spcPct val="152000"/>
              </a:lnSpc>
              <a:spcAft>
                <a:spcPts val="575"/>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El movimiento de la lima es siempre hacia la punta.</a:t>
            </a:r>
          </a:p>
          <a:p>
            <a:pPr marL="742950" lvl="1" indent="-285750" fontAlgn="base">
              <a:lnSpc>
                <a:spcPct val="152000"/>
              </a:lnSpc>
              <a:spcAft>
                <a:spcPts val="575"/>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Cuando no está en uso, siempre reemplazar la funda o aplicar cinta de fibra al borde afilado.</a:t>
            </a:r>
          </a:p>
          <a:p>
            <a:pPr marL="742950" lvl="1" indent="-285750" fontAlgn="base">
              <a:lnSpc>
                <a:spcPct val="152000"/>
              </a:lnSpc>
              <a:spcAft>
                <a:spcPts val="575"/>
              </a:spcAft>
              <a:buClr>
                <a:srgbClr val="000000"/>
              </a:buClr>
              <a:buSzPts val="1200"/>
              <a:buFont typeface="Courier New" panose="02070309020205020404" pitchFamily="49" charset="0"/>
              <a:buChar char="o"/>
            </a:pPr>
            <a:endPar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endParaRPr>
          </a:p>
          <a:p>
            <a:pPr marL="342900" lvl="0" indent="-342900" fontAlgn="base">
              <a:lnSpc>
                <a:spcPct val="103000"/>
              </a:lnSpc>
              <a:spcAft>
                <a:spcPts val="575"/>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el cuidado y mantenimiento:</a:t>
            </a:r>
          </a:p>
          <a:p>
            <a:pPr marL="742950" lvl="1" indent="-285750" fontAlgn="base">
              <a:lnSpc>
                <a:spcPct val="103000"/>
              </a:lnSpc>
              <a:spcAft>
                <a:spcPts val="575"/>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Examinar la cabeza de la herramienta por grietas, daños al borde de corte y óxido.</a:t>
            </a:r>
          </a:p>
          <a:p>
            <a:pPr marL="742950" marR="20320" lvl="1" indent="-285750" fontAlgn="base">
              <a:lnSpc>
                <a:spcPct val="103000"/>
              </a:lnSpc>
              <a:spcAft>
                <a:spcPts val="68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El mango de la herramienta debe estar liso, alineado y fijado a la cabeza de la herramienta.</a:t>
            </a:r>
          </a:p>
          <a:p>
            <a:pPr marL="457200" marR="931545" lvl="1" indent="0" fontAlgn="base">
              <a:lnSpc>
                <a:spcPct val="152000"/>
              </a:lnSpc>
              <a:spcAft>
                <a:spcPts val="25"/>
              </a:spcAft>
              <a:buClr>
                <a:srgbClr val="000000"/>
              </a:buClr>
              <a:buSzPts val="1200"/>
              <a:buFont typeface="Courier New" panose="02070309020205020404" pitchFamily="49" charset="0"/>
              <a:buNone/>
            </a:pPr>
            <a:endPar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endParaRPr>
          </a:p>
        </p:txBody>
      </p:sp>
      <p:sp>
        <p:nvSpPr>
          <p:cNvPr id="4" name="Slide Number Placeholder 3"/>
          <p:cNvSpPr>
            <a:spLocks noGrp="1"/>
          </p:cNvSpPr>
          <p:nvPr>
            <p:ph type="sldNum" sz="quarter" idx="10"/>
          </p:nvPr>
        </p:nvSpPr>
        <p:spPr/>
        <p:txBody>
          <a:bodyPr/>
          <a:lstStyle/>
          <a:p>
            <a:fld id="{3CF3E047-8B01-4D0A-8D9A-8D93D4534B9F}" type="slidenum">
              <a:rPr lang="en-US" smtClean="0"/>
              <a:t>10</a:t>
            </a:fld>
            <a:endParaRPr lang="en-US" dirty="0"/>
          </a:p>
        </p:txBody>
      </p:sp>
    </p:spTree>
    <p:extLst>
      <p:ext uri="{BB962C8B-B14F-4D97-AF65-F5344CB8AC3E}">
        <p14:creationId xmlns:p14="http://schemas.microsoft.com/office/powerpoint/2010/main" val="25451998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342900" marR="20320" lvl="0" indent="-342900" fontAlgn="base">
              <a:lnSpc>
                <a:spcPct val="152000"/>
              </a:lnSpc>
              <a:spcAft>
                <a:spcPts val="15"/>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terminología y partes: </a:t>
            </a:r>
          </a:p>
          <a:p>
            <a:pPr marL="450215" marR="20320" indent="-228600">
              <a:lnSpc>
                <a:spcPct val="152000"/>
              </a:lnSpc>
              <a:spcAft>
                <a:spcPts val="15"/>
              </a:spcAft>
            </a:pPr>
            <a:r>
              <a:rPr lang="es-MX" sz="1200" dirty="0">
                <a:solidFill>
                  <a:srgbClr val="000000"/>
                </a:solidFill>
                <a:effectLst/>
                <a:latin typeface="Courier New" panose="02070309020205020404" pitchFamily="49" charset="0"/>
                <a:ea typeface="Courier New" panose="02070309020205020404" pitchFamily="49" charset="0"/>
              </a:rPr>
              <a:t>o</a:t>
            </a:r>
            <a:r>
              <a:rPr lang="es-MX" sz="1200" dirty="0">
                <a:solidFill>
                  <a:srgbClr val="000000"/>
                </a:solidFill>
                <a:effectLst/>
                <a:latin typeface="Arial" panose="020B0604020202020204" pitchFamily="34" charset="0"/>
                <a:ea typeface="Arial" panose="020B0604020202020204" pitchFamily="34" charset="0"/>
              </a:rPr>
              <a:t> 	</a:t>
            </a:r>
            <a:r>
              <a:rPr lang="es-MX" sz="1200" dirty="0">
                <a:solidFill>
                  <a:srgbClr val="000000"/>
                </a:solidFill>
                <a:effectLst/>
                <a:latin typeface="Times New Roman" panose="02020603050405020304" pitchFamily="18" charset="0"/>
                <a:ea typeface="Times New Roman" panose="02020603050405020304" pitchFamily="18" charset="0"/>
              </a:rPr>
              <a:t>Cabeza</a:t>
            </a:r>
          </a:p>
          <a:p>
            <a:pPr marL="450215" marR="20320" indent="-228600">
              <a:lnSpc>
                <a:spcPct val="152000"/>
              </a:lnSpc>
              <a:spcAft>
                <a:spcPts val="15"/>
              </a:spcAft>
            </a:pPr>
            <a:r>
              <a:rPr lang="es-MX" sz="1200" dirty="0">
                <a:solidFill>
                  <a:srgbClr val="000000"/>
                </a:solidFill>
                <a:effectLst/>
                <a:latin typeface="Courier New" panose="02070309020205020404" pitchFamily="49" charset="0"/>
                <a:ea typeface="Courier New" panose="02070309020205020404" pitchFamily="49" charset="0"/>
              </a:rPr>
              <a:t>o</a:t>
            </a:r>
            <a:r>
              <a:rPr lang="es-MX" sz="1200" dirty="0">
                <a:solidFill>
                  <a:srgbClr val="000000"/>
                </a:solidFill>
                <a:effectLst/>
                <a:latin typeface="Arial" panose="020B0604020202020204" pitchFamily="34" charset="0"/>
                <a:ea typeface="Arial" panose="020B0604020202020204" pitchFamily="34" charset="0"/>
              </a:rPr>
              <a:t> 	</a:t>
            </a:r>
            <a:r>
              <a:rPr lang="es-MX" sz="1200" dirty="0">
                <a:solidFill>
                  <a:srgbClr val="000000"/>
                </a:solidFill>
                <a:effectLst/>
                <a:latin typeface="Times New Roman" panose="02020603050405020304" pitchFamily="18" charset="0"/>
                <a:ea typeface="Times New Roman" panose="02020603050405020304" pitchFamily="18" charset="0"/>
              </a:rPr>
              <a:t>Borde de corte</a:t>
            </a:r>
          </a:p>
          <a:p>
            <a:pPr marL="450215" marR="20320" indent="-228600">
              <a:lnSpc>
                <a:spcPct val="152000"/>
              </a:lnSpc>
              <a:spcAft>
                <a:spcPts val="15"/>
              </a:spcAft>
            </a:pPr>
            <a:r>
              <a:rPr lang="es-MX" sz="1200" dirty="0">
                <a:solidFill>
                  <a:srgbClr val="000000"/>
                </a:solidFill>
                <a:effectLst/>
                <a:latin typeface="Courier New" panose="02070309020205020404" pitchFamily="49" charset="0"/>
                <a:ea typeface="Courier New" panose="02070309020205020404" pitchFamily="49" charset="0"/>
              </a:rPr>
              <a:t>o</a:t>
            </a:r>
            <a:r>
              <a:rPr lang="es-MX" sz="1200" dirty="0">
                <a:solidFill>
                  <a:srgbClr val="000000"/>
                </a:solidFill>
                <a:effectLst/>
                <a:latin typeface="Arial" panose="020B0604020202020204" pitchFamily="34" charset="0"/>
                <a:ea typeface="Arial" panose="020B0604020202020204" pitchFamily="34" charset="0"/>
              </a:rPr>
              <a:t> 	</a:t>
            </a:r>
            <a:r>
              <a:rPr lang="es-MX" sz="1200" dirty="0">
                <a:solidFill>
                  <a:srgbClr val="000000"/>
                </a:solidFill>
                <a:effectLst/>
                <a:latin typeface="Times New Roman" panose="02020603050405020304" pitchFamily="18" charset="0"/>
                <a:ea typeface="Times New Roman" panose="02020603050405020304" pitchFamily="18" charset="0"/>
              </a:rPr>
              <a:t>Rastrillo</a:t>
            </a:r>
          </a:p>
          <a:p>
            <a:pPr marL="450215" marR="20320" indent="-228600">
              <a:lnSpc>
                <a:spcPct val="152000"/>
              </a:lnSpc>
              <a:spcAft>
                <a:spcPts val="15"/>
              </a:spcAft>
            </a:pPr>
            <a:r>
              <a:rPr lang="es-MX" sz="1200" dirty="0">
                <a:solidFill>
                  <a:srgbClr val="000000"/>
                </a:solidFill>
                <a:effectLst/>
                <a:latin typeface="Courier New" panose="02070309020205020404" pitchFamily="49" charset="0"/>
                <a:ea typeface="Courier New" panose="02070309020205020404" pitchFamily="49" charset="0"/>
              </a:rPr>
              <a:t>o</a:t>
            </a:r>
            <a:r>
              <a:rPr lang="es-MX" sz="1200" dirty="0">
                <a:solidFill>
                  <a:srgbClr val="000000"/>
                </a:solidFill>
                <a:effectLst/>
                <a:latin typeface="Arial" panose="020B0604020202020204" pitchFamily="34" charset="0"/>
                <a:ea typeface="Arial" panose="020B0604020202020204" pitchFamily="34" charset="0"/>
              </a:rPr>
              <a:t> 	</a:t>
            </a:r>
            <a:r>
              <a:rPr lang="es-MX" sz="1200" dirty="0">
                <a:solidFill>
                  <a:srgbClr val="000000"/>
                </a:solidFill>
                <a:effectLst/>
                <a:latin typeface="Times New Roman" panose="02020603050405020304" pitchFamily="18" charset="0"/>
                <a:ea typeface="Times New Roman" panose="02020603050405020304" pitchFamily="18" charset="0"/>
              </a:rPr>
              <a:t>Remache</a:t>
            </a:r>
          </a:p>
          <a:p>
            <a:pPr marL="450215" marR="20320" indent="-228600">
              <a:lnSpc>
                <a:spcPct val="152000"/>
              </a:lnSpc>
              <a:spcAft>
                <a:spcPts val="15"/>
              </a:spcAft>
            </a:pPr>
            <a:r>
              <a:rPr lang="es-MX" sz="1200" dirty="0">
                <a:solidFill>
                  <a:srgbClr val="000000"/>
                </a:solidFill>
                <a:effectLst/>
                <a:latin typeface="Courier New" panose="02070309020205020404" pitchFamily="49" charset="0"/>
                <a:ea typeface="Courier New" panose="02070309020205020404" pitchFamily="49" charset="0"/>
              </a:rPr>
              <a:t>o</a:t>
            </a:r>
            <a:r>
              <a:rPr lang="es-MX" sz="1200" dirty="0">
                <a:solidFill>
                  <a:srgbClr val="000000"/>
                </a:solidFill>
                <a:effectLst/>
                <a:latin typeface="Arial" panose="020B0604020202020204" pitchFamily="34" charset="0"/>
                <a:ea typeface="Arial" panose="020B0604020202020204" pitchFamily="34" charset="0"/>
              </a:rPr>
              <a:t> 	</a:t>
            </a:r>
            <a:r>
              <a:rPr lang="es-MX" sz="1200" dirty="0">
                <a:solidFill>
                  <a:srgbClr val="000000"/>
                </a:solidFill>
                <a:effectLst/>
                <a:latin typeface="Times New Roman" panose="02020603050405020304" pitchFamily="18" charset="0"/>
                <a:ea typeface="Times New Roman" panose="02020603050405020304" pitchFamily="18" charset="0"/>
              </a:rPr>
              <a:t>Vástago</a:t>
            </a:r>
          </a:p>
          <a:p>
            <a:pPr marL="450215" marR="20320" indent="-228600">
              <a:lnSpc>
                <a:spcPct val="152000"/>
              </a:lnSpc>
              <a:spcAft>
                <a:spcPts val="15"/>
              </a:spcAft>
            </a:pPr>
            <a:r>
              <a:rPr lang="es-MX" sz="1200" dirty="0">
                <a:solidFill>
                  <a:srgbClr val="000000"/>
                </a:solidFill>
                <a:effectLst/>
                <a:latin typeface="Courier New" panose="02070309020205020404" pitchFamily="49" charset="0"/>
                <a:ea typeface="Courier New" panose="02070309020205020404" pitchFamily="49" charset="0"/>
              </a:rPr>
              <a:t>o</a:t>
            </a:r>
            <a:r>
              <a:rPr lang="es-MX" sz="1200" dirty="0">
                <a:solidFill>
                  <a:srgbClr val="000000"/>
                </a:solidFill>
                <a:effectLst/>
                <a:latin typeface="Arial" panose="020B0604020202020204" pitchFamily="34" charset="0"/>
                <a:ea typeface="Arial" panose="020B0604020202020204" pitchFamily="34" charset="0"/>
              </a:rPr>
              <a:t> 	</a:t>
            </a:r>
            <a:r>
              <a:rPr lang="es-MX" sz="1200" dirty="0">
                <a:solidFill>
                  <a:srgbClr val="000000"/>
                </a:solidFill>
                <a:effectLst/>
                <a:latin typeface="Times New Roman" panose="02020603050405020304" pitchFamily="18" charset="0"/>
                <a:ea typeface="Times New Roman" panose="02020603050405020304" pitchFamily="18" charset="0"/>
              </a:rPr>
              <a:t>Mango</a:t>
            </a:r>
          </a:p>
          <a:p>
            <a:pPr marL="450215" marR="20320" indent="-228600">
              <a:lnSpc>
                <a:spcPct val="152000"/>
              </a:lnSpc>
              <a:spcAft>
                <a:spcPts val="15"/>
              </a:spcAft>
            </a:pPr>
            <a:endParaRPr lang="es-MX" sz="1200" dirty="0">
              <a:solidFill>
                <a:srgbClr val="000000"/>
              </a:solidFill>
              <a:effectLst/>
              <a:latin typeface="Times New Roman" panose="02020603050405020304" pitchFamily="18" charset="0"/>
              <a:ea typeface="Times New Roman" panose="02020603050405020304" pitchFamily="18" charset="0"/>
            </a:endParaRPr>
          </a:p>
          <a:p>
            <a:pPr marL="342900" marR="20320" lvl="0" indent="-342900" fontAlgn="base">
              <a:lnSpc>
                <a:spcPct val="151000"/>
              </a:lnSpc>
              <a:spcAft>
                <a:spcPts val="575"/>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el uso de la herramienta:</a:t>
            </a:r>
          </a:p>
          <a:p>
            <a:pPr marL="450215" marR="20320" indent="-228600" algn="l" defTabSz="914400" rtl="0" eaLnBrk="1" latinLnBrk="0" hangingPunct="1">
              <a:lnSpc>
                <a:spcPct val="152000"/>
              </a:lnSpc>
              <a:spcAft>
                <a:spcPts val="15"/>
              </a:spcAft>
            </a:pPr>
            <a:r>
              <a:rPr lang="es-MX" sz="1200" kern="1200" dirty="0">
                <a:solidFill>
                  <a:srgbClr val="000000"/>
                </a:solidFill>
                <a:effectLst/>
                <a:latin typeface="Arial" panose="020B0604020202020204" pitchFamily="34" charset="0"/>
                <a:ea typeface="Courier New" panose="02070309020205020404" pitchFamily="49" charset="0"/>
                <a:cs typeface="Times New Roman" panose="02020603050405020304" pitchFamily="18" charset="0"/>
              </a:rPr>
              <a:t>o</a:t>
            </a:r>
            <a:r>
              <a:rPr lang="es-MX" sz="1200" kern="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r>
              <a:rPr lang="es-MX" sz="12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Raspar</a:t>
            </a:r>
          </a:p>
          <a:p>
            <a:pPr marL="450215" marR="20320" indent="-228600" algn="l" defTabSz="914400" rtl="0" eaLnBrk="1" latinLnBrk="0" hangingPunct="1">
              <a:lnSpc>
                <a:spcPct val="152000"/>
              </a:lnSpc>
              <a:spcAft>
                <a:spcPts val="15"/>
              </a:spcAft>
            </a:pPr>
            <a:r>
              <a:rPr lang="es-MX" sz="1200" kern="12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o</a:t>
            </a:r>
            <a:r>
              <a:rPr lang="es-MX" sz="1200" kern="12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s-MX" sz="12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Cortar</a:t>
            </a:r>
          </a:p>
          <a:p>
            <a:pPr marL="450215" marR="20320" indent="-228600" algn="l" defTabSz="914400" rtl="0" eaLnBrk="1" latinLnBrk="0" hangingPunct="1">
              <a:lnSpc>
                <a:spcPct val="152000"/>
              </a:lnSpc>
              <a:spcAft>
                <a:spcPts val="15"/>
              </a:spcAft>
              <a:buFont typeface="Arial" panose="020B0604020202020204" pitchFamily="34" charset="0"/>
              <a:buChar char="•"/>
            </a:pPr>
            <a:r>
              <a:rPr lang="es-MX" sz="1200" kern="12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Agarre y postura</a:t>
            </a:r>
          </a:p>
          <a:p>
            <a:pPr marL="450215" marR="20320" indent="-228600" algn="l" defTabSz="914400" rtl="0" eaLnBrk="1" latinLnBrk="0" hangingPunct="1">
              <a:lnSpc>
                <a:spcPct val="152000"/>
              </a:lnSpc>
              <a:spcAft>
                <a:spcPts val="15"/>
              </a:spcAft>
              <a:buFont typeface="Arial" panose="020B0604020202020204" pitchFamily="34" charset="0"/>
              <a:buChar char="•"/>
            </a:pPr>
            <a:endParaRPr lang="es-MX" sz="1200" kern="12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endParaRPr>
          </a:p>
          <a:p>
            <a:pPr marL="228600" marR="20320" indent="-228600">
              <a:lnSpc>
                <a:spcPct val="151000"/>
              </a:lnSpc>
              <a:spcAft>
                <a:spcPts val="575"/>
              </a:spcAft>
              <a:buFont typeface="Wingdings" panose="05000000000000000000" pitchFamily="2" charset="2"/>
              <a:buChar char="q"/>
            </a:pPr>
            <a:r>
              <a:rPr lang="es-MX" sz="1200" dirty="0">
                <a:solidFill>
                  <a:srgbClr val="000000"/>
                </a:solidFill>
                <a:effectLst/>
                <a:latin typeface="Times New Roman" panose="02020603050405020304" pitchFamily="18" charset="0"/>
                <a:ea typeface="Times New Roman" panose="02020603050405020304" pitchFamily="18" charset="0"/>
              </a:rPr>
              <a:t>Discuta el afilado:</a:t>
            </a:r>
          </a:p>
          <a:p>
            <a:pPr marL="450215" marR="20320" lvl="1" indent="-228600" algn="l" defTabSz="914400" rtl="0" eaLnBrk="1" fontAlgn="base" latinLnBrk="0" hangingPunct="1">
              <a:lnSpc>
                <a:spcPct val="152000"/>
              </a:lnSpc>
              <a:spcAft>
                <a:spcPts val="15"/>
              </a:spcAft>
              <a:buClr>
                <a:srgbClr val="000000"/>
              </a:buClr>
              <a:buSzPts val="1200"/>
              <a:buFont typeface="Courier New" panose="02070309020205020404" pitchFamily="49" charset="0"/>
              <a:buChar char="o"/>
            </a:pPr>
            <a:r>
              <a:rPr lang="es-MX" sz="1200" kern="1200" dirty="0">
                <a:solidFill>
                  <a:srgbClr val="000000"/>
                </a:solidFill>
                <a:effectLst/>
                <a:latin typeface="Arial" panose="020B0604020202020204" pitchFamily="34" charset="0"/>
                <a:ea typeface="Courier New" panose="02070309020205020404" pitchFamily="49" charset="0"/>
                <a:cs typeface="Times New Roman" panose="02020603050405020304" pitchFamily="18" charset="0"/>
              </a:rPr>
              <a:t>Mantener un ángulo recto y cuadrado a 45 grados en el borde de corte.</a:t>
            </a:r>
          </a:p>
          <a:p>
            <a:pPr marL="450215" marR="20320" lvl="1" indent="-228600" algn="l" defTabSz="914400" rtl="0" eaLnBrk="1" fontAlgn="base" latinLnBrk="0" hangingPunct="1">
              <a:lnSpc>
                <a:spcPct val="152000"/>
              </a:lnSpc>
              <a:spcAft>
                <a:spcPts val="15"/>
              </a:spcAft>
              <a:buClr>
                <a:srgbClr val="000000"/>
              </a:buClr>
              <a:buSzPts val="1200"/>
              <a:buFont typeface="Courier New" panose="02070309020205020404" pitchFamily="49" charset="0"/>
              <a:buChar char="o"/>
            </a:pPr>
            <a:r>
              <a:rPr lang="es-MX" sz="1200" kern="1200" dirty="0">
                <a:solidFill>
                  <a:srgbClr val="000000"/>
                </a:solidFill>
                <a:effectLst/>
                <a:latin typeface="Arial" panose="020B0604020202020204" pitchFamily="34" charset="0"/>
                <a:ea typeface="Courier New" panose="02070309020205020404" pitchFamily="49" charset="0"/>
                <a:cs typeface="Times New Roman" panose="02020603050405020304" pitchFamily="18" charset="0"/>
              </a:rPr>
              <a:t>El bisel debe mantenerse en la cara externa.</a:t>
            </a:r>
          </a:p>
          <a:p>
            <a:pPr marL="450215" marR="20320" lvl="1" indent="-228600" algn="l" defTabSz="914400" rtl="0" eaLnBrk="1" fontAlgn="base" latinLnBrk="0" hangingPunct="1">
              <a:lnSpc>
                <a:spcPct val="152000"/>
              </a:lnSpc>
              <a:spcAft>
                <a:spcPts val="15"/>
              </a:spcAft>
              <a:buClr>
                <a:srgbClr val="000000"/>
              </a:buClr>
              <a:buSzPts val="1200"/>
              <a:buFont typeface="Courier New" panose="02070309020205020404" pitchFamily="49" charset="0"/>
              <a:buChar char="o"/>
            </a:pPr>
            <a:r>
              <a:rPr lang="es-MX" sz="1200" kern="1200" dirty="0">
                <a:solidFill>
                  <a:srgbClr val="000000"/>
                </a:solidFill>
                <a:effectLst/>
                <a:latin typeface="Arial" panose="020B0604020202020204" pitchFamily="34" charset="0"/>
                <a:ea typeface="Courier New" panose="02070309020205020404" pitchFamily="49" charset="0"/>
                <a:cs typeface="Times New Roman" panose="02020603050405020304" pitchFamily="18" charset="0"/>
              </a:rPr>
              <a:t>Cuando no está en uso, siempre reemplazar la funda o aplicar cinta de fibra al borde afilado</a:t>
            </a: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 </a:t>
            </a:r>
          </a:p>
          <a:p>
            <a:pPr marL="450215" marR="20320" lvl="1" indent="-228600" algn="l" defTabSz="914400" rtl="0" eaLnBrk="1" fontAlgn="base" latinLnBrk="0" hangingPunct="1">
              <a:lnSpc>
                <a:spcPct val="152000"/>
              </a:lnSpc>
              <a:spcAft>
                <a:spcPts val="15"/>
              </a:spcAft>
              <a:buClr>
                <a:srgbClr val="000000"/>
              </a:buClr>
              <a:buSzPts val="1200"/>
              <a:buFont typeface="Courier New" panose="02070309020205020404" pitchFamily="49" charset="0"/>
              <a:buChar char="o"/>
            </a:pPr>
            <a:endPar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endParaRPr>
          </a:p>
          <a:p>
            <a:pPr marL="342900" marR="77470" lvl="0" indent="-342900" fontAlgn="base">
              <a:lnSpc>
                <a:spcPct val="103000"/>
              </a:lnSpc>
              <a:spcAft>
                <a:spcPts val="575"/>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el cuidado y mantenimiento:</a:t>
            </a:r>
          </a:p>
          <a:p>
            <a:pPr marL="450215" marR="20320" lvl="1" indent="-228600" algn="l" defTabSz="914400" rtl="0" eaLnBrk="1" fontAlgn="base" latinLnBrk="0" hangingPunct="1">
              <a:lnSpc>
                <a:spcPct val="152000"/>
              </a:lnSpc>
              <a:spcAft>
                <a:spcPts val="15"/>
              </a:spcAft>
              <a:buClr>
                <a:srgbClr val="000000"/>
              </a:buClr>
              <a:buSzPts val="1200"/>
              <a:buFont typeface="Courier New" panose="02070309020205020404" pitchFamily="49" charset="0"/>
              <a:buChar char="o"/>
            </a:pPr>
            <a:r>
              <a:rPr lang="es-MX" sz="1200" kern="1200" dirty="0">
                <a:solidFill>
                  <a:srgbClr val="000000"/>
                </a:solidFill>
                <a:effectLst/>
                <a:latin typeface="Arial" panose="020B0604020202020204" pitchFamily="34" charset="0"/>
                <a:ea typeface="Courier New" panose="02070309020205020404" pitchFamily="49" charset="0"/>
                <a:cs typeface="Times New Roman" panose="02020603050405020304" pitchFamily="18" charset="0"/>
              </a:rPr>
              <a:t>Examinar la cabeza de la herramienta por grietas, daños al borde de corte y por óxido.</a:t>
            </a:r>
          </a:p>
          <a:p>
            <a:pPr marL="450215" marR="20320" lvl="1" indent="-228600" algn="l" defTabSz="914400" rtl="0" eaLnBrk="1" fontAlgn="base" latinLnBrk="0" hangingPunct="1">
              <a:lnSpc>
                <a:spcPct val="152000"/>
              </a:lnSpc>
              <a:spcAft>
                <a:spcPts val="15"/>
              </a:spcAft>
              <a:buClr>
                <a:srgbClr val="000000"/>
              </a:buClr>
              <a:buSzPts val="1200"/>
              <a:buFont typeface="Courier New" panose="02070309020205020404" pitchFamily="49" charset="0"/>
              <a:buChar char="o"/>
            </a:pPr>
            <a:r>
              <a:rPr lang="es-MX" sz="1200" kern="1200" dirty="0">
                <a:solidFill>
                  <a:srgbClr val="000000"/>
                </a:solidFill>
                <a:effectLst/>
                <a:latin typeface="Arial" panose="020B0604020202020204" pitchFamily="34" charset="0"/>
                <a:ea typeface="Courier New" panose="02070309020205020404" pitchFamily="49" charset="0"/>
                <a:cs typeface="Times New Roman" panose="02020603050405020304" pitchFamily="18" charset="0"/>
              </a:rPr>
              <a:t>El mango de la herramienta debe estar liso, alineado y asegurado a la </a:t>
            </a: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cabeza de la herramienta.</a:t>
            </a:r>
          </a:p>
        </p:txBody>
      </p:sp>
      <p:sp>
        <p:nvSpPr>
          <p:cNvPr id="4" name="Slide Number Placeholder 3"/>
          <p:cNvSpPr>
            <a:spLocks noGrp="1"/>
          </p:cNvSpPr>
          <p:nvPr>
            <p:ph type="sldNum" sz="quarter" idx="10"/>
          </p:nvPr>
        </p:nvSpPr>
        <p:spPr/>
        <p:txBody>
          <a:bodyPr/>
          <a:lstStyle/>
          <a:p>
            <a:fld id="{3CF3E047-8B01-4D0A-8D9A-8D93D4534B9F}" type="slidenum">
              <a:rPr lang="en-US" smtClean="0"/>
              <a:t>11</a:t>
            </a:fld>
            <a:endParaRPr lang="en-US" dirty="0"/>
          </a:p>
        </p:txBody>
      </p:sp>
    </p:spTree>
    <p:extLst>
      <p:ext uri="{BB962C8B-B14F-4D97-AF65-F5344CB8AC3E}">
        <p14:creationId xmlns:p14="http://schemas.microsoft.com/office/powerpoint/2010/main" val="6720502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342900" marR="20320" lvl="0" indent="-342900" fontAlgn="base">
              <a:lnSpc>
                <a:spcPct val="152000"/>
              </a:lnSpc>
              <a:spcAft>
                <a:spcPts val="15"/>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la terminología y partes:</a:t>
            </a:r>
          </a:p>
          <a:p>
            <a:pPr marL="450215" marR="20320" indent="-228600">
              <a:lnSpc>
                <a:spcPct val="152000"/>
              </a:lnSpc>
              <a:spcAft>
                <a:spcPts val="15"/>
              </a:spcAft>
            </a:pPr>
            <a:r>
              <a:rPr lang="es-MX" sz="1200" dirty="0">
                <a:solidFill>
                  <a:srgbClr val="000000"/>
                </a:solidFill>
                <a:effectLst/>
                <a:latin typeface="Courier New" panose="02070309020205020404" pitchFamily="49" charset="0"/>
                <a:ea typeface="Courier New" panose="02070309020205020404" pitchFamily="49" charset="0"/>
              </a:rPr>
              <a:t>o</a:t>
            </a:r>
            <a:r>
              <a:rPr lang="es-MX" sz="1200" dirty="0">
                <a:solidFill>
                  <a:srgbClr val="000000"/>
                </a:solidFill>
                <a:effectLst/>
                <a:latin typeface="Arial" panose="020B0604020202020204" pitchFamily="34" charset="0"/>
                <a:ea typeface="Arial" panose="020B0604020202020204" pitchFamily="34" charset="0"/>
              </a:rPr>
              <a:t> 	</a:t>
            </a:r>
            <a:r>
              <a:rPr lang="es-MX" sz="1200" dirty="0">
                <a:solidFill>
                  <a:srgbClr val="000000"/>
                </a:solidFill>
                <a:effectLst/>
                <a:latin typeface="Times New Roman" panose="02020603050405020304" pitchFamily="18" charset="0"/>
                <a:ea typeface="Times New Roman" panose="02020603050405020304" pitchFamily="18" charset="0"/>
              </a:rPr>
              <a:t>Cabeza</a:t>
            </a:r>
          </a:p>
          <a:p>
            <a:pPr marL="450215" marR="20320" indent="-228600">
              <a:lnSpc>
                <a:spcPct val="152000"/>
              </a:lnSpc>
              <a:spcAft>
                <a:spcPts val="15"/>
              </a:spcAft>
            </a:pPr>
            <a:r>
              <a:rPr lang="es-MX" sz="1200" dirty="0">
                <a:solidFill>
                  <a:srgbClr val="000000"/>
                </a:solidFill>
                <a:effectLst/>
                <a:latin typeface="Courier New" panose="02070309020205020404" pitchFamily="49" charset="0"/>
                <a:ea typeface="Courier New" panose="02070309020205020404" pitchFamily="49" charset="0"/>
              </a:rPr>
              <a:t>o</a:t>
            </a:r>
            <a:r>
              <a:rPr lang="es-MX" sz="1200" dirty="0">
                <a:solidFill>
                  <a:srgbClr val="000000"/>
                </a:solidFill>
                <a:effectLst/>
                <a:latin typeface="Arial" panose="020B0604020202020204" pitchFamily="34" charset="0"/>
                <a:ea typeface="Arial" panose="020B0604020202020204" pitchFamily="34" charset="0"/>
              </a:rPr>
              <a:t> 	</a:t>
            </a:r>
            <a:r>
              <a:rPr lang="es-MX" sz="1200" dirty="0">
                <a:solidFill>
                  <a:srgbClr val="000000"/>
                </a:solidFill>
                <a:effectLst/>
                <a:latin typeface="Times New Roman" panose="02020603050405020304" pitchFamily="18" charset="0"/>
                <a:ea typeface="Times New Roman" panose="02020603050405020304" pitchFamily="18" charset="0"/>
              </a:rPr>
              <a:t>Pico/Azadón para escarbar</a:t>
            </a:r>
          </a:p>
          <a:p>
            <a:pPr marL="450215" marR="20320" indent="-228600">
              <a:lnSpc>
                <a:spcPct val="152000"/>
              </a:lnSpc>
              <a:spcAft>
                <a:spcPts val="15"/>
              </a:spcAft>
            </a:pPr>
            <a:r>
              <a:rPr lang="es-MX" sz="1200" dirty="0">
                <a:solidFill>
                  <a:srgbClr val="000000"/>
                </a:solidFill>
                <a:effectLst/>
                <a:latin typeface="Courier New" panose="02070309020205020404" pitchFamily="49" charset="0"/>
                <a:ea typeface="Courier New" panose="02070309020205020404" pitchFamily="49" charset="0"/>
              </a:rPr>
              <a:t>o</a:t>
            </a:r>
            <a:r>
              <a:rPr lang="es-MX" sz="1200" dirty="0">
                <a:solidFill>
                  <a:srgbClr val="000000"/>
                </a:solidFill>
                <a:effectLst/>
                <a:latin typeface="Arial" panose="020B0604020202020204" pitchFamily="34" charset="0"/>
                <a:ea typeface="Arial" panose="020B0604020202020204" pitchFamily="34" charset="0"/>
              </a:rPr>
              <a:t> 	</a:t>
            </a:r>
            <a:r>
              <a:rPr lang="es-MX" sz="1200" dirty="0">
                <a:solidFill>
                  <a:srgbClr val="000000"/>
                </a:solidFill>
                <a:effectLst/>
                <a:latin typeface="Times New Roman" panose="02020603050405020304" pitchFamily="18" charset="0"/>
                <a:ea typeface="Times New Roman" panose="02020603050405020304" pitchFamily="18" charset="0"/>
              </a:rPr>
              <a:t>Hoja</a:t>
            </a:r>
          </a:p>
          <a:p>
            <a:pPr marL="450215" marR="20320" indent="-228600">
              <a:lnSpc>
                <a:spcPct val="152000"/>
              </a:lnSpc>
              <a:spcAft>
                <a:spcPts val="15"/>
              </a:spcAft>
            </a:pPr>
            <a:r>
              <a:rPr lang="es-MX" sz="1200" dirty="0">
                <a:solidFill>
                  <a:srgbClr val="000000"/>
                </a:solidFill>
                <a:effectLst/>
                <a:latin typeface="Courier New" panose="02070309020205020404" pitchFamily="49" charset="0"/>
                <a:ea typeface="Courier New" panose="02070309020205020404" pitchFamily="49" charset="0"/>
              </a:rPr>
              <a:t>o</a:t>
            </a:r>
            <a:r>
              <a:rPr lang="es-MX" sz="1200" dirty="0">
                <a:solidFill>
                  <a:srgbClr val="000000"/>
                </a:solidFill>
                <a:effectLst/>
                <a:latin typeface="Arial" panose="020B0604020202020204" pitchFamily="34" charset="0"/>
                <a:ea typeface="Arial" panose="020B0604020202020204" pitchFamily="34" charset="0"/>
              </a:rPr>
              <a:t> 	</a:t>
            </a:r>
            <a:r>
              <a:rPr lang="es-MX" sz="1200" dirty="0">
                <a:solidFill>
                  <a:srgbClr val="000000"/>
                </a:solidFill>
                <a:effectLst/>
                <a:latin typeface="Times New Roman" panose="02020603050405020304" pitchFamily="18" charset="0"/>
                <a:ea typeface="Times New Roman" panose="02020603050405020304" pitchFamily="18" charset="0"/>
              </a:rPr>
              <a:t>Bisagra/Perno de la bisagra</a:t>
            </a:r>
          </a:p>
          <a:p>
            <a:pPr marL="450215" marR="20320" indent="-228600">
              <a:lnSpc>
                <a:spcPct val="152000"/>
              </a:lnSpc>
              <a:spcAft>
                <a:spcPts val="15"/>
              </a:spcAft>
            </a:pPr>
            <a:r>
              <a:rPr lang="es-MX" sz="1200" dirty="0">
                <a:solidFill>
                  <a:srgbClr val="000000"/>
                </a:solidFill>
                <a:effectLst/>
                <a:latin typeface="Courier New" panose="02070309020205020404" pitchFamily="49" charset="0"/>
                <a:ea typeface="Courier New" panose="02070309020205020404" pitchFamily="49" charset="0"/>
              </a:rPr>
              <a:t>o</a:t>
            </a:r>
            <a:r>
              <a:rPr lang="es-MX" sz="1200" dirty="0">
                <a:solidFill>
                  <a:srgbClr val="000000"/>
                </a:solidFill>
                <a:effectLst/>
                <a:latin typeface="Arial" panose="020B0604020202020204" pitchFamily="34" charset="0"/>
                <a:ea typeface="Arial" panose="020B0604020202020204" pitchFamily="34" charset="0"/>
              </a:rPr>
              <a:t> 	</a:t>
            </a:r>
            <a:r>
              <a:rPr lang="es-MX" sz="1200" dirty="0">
                <a:solidFill>
                  <a:srgbClr val="000000"/>
                </a:solidFill>
                <a:effectLst/>
                <a:latin typeface="Times New Roman" panose="02020603050405020304" pitchFamily="18" charset="0"/>
                <a:ea typeface="Times New Roman" panose="02020603050405020304" pitchFamily="18" charset="0"/>
              </a:rPr>
              <a:t>Tuerca de ajuste</a:t>
            </a:r>
          </a:p>
          <a:p>
            <a:pPr marL="450215" marR="20320" indent="-228600">
              <a:lnSpc>
                <a:spcPct val="152000"/>
              </a:lnSpc>
              <a:spcAft>
                <a:spcPts val="15"/>
              </a:spcAft>
            </a:pPr>
            <a:r>
              <a:rPr lang="es-MX" sz="1200" dirty="0">
                <a:solidFill>
                  <a:srgbClr val="000000"/>
                </a:solidFill>
                <a:effectLst/>
                <a:latin typeface="Courier New" panose="02070309020205020404" pitchFamily="49" charset="0"/>
                <a:ea typeface="Courier New" panose="02070309020205020404" pitchFamily="49" charset="0"/>
              </a:rPr>
              <a:t>o</a:t>
            </a:r>
            <a:r>
              <a:rPr lang="es-MX" sz="1200" dirty="0">
                <a:solidFill>
                  <a:srgbClr val="000000"/>
                </a:solidFill>
                <a:effectLst/>
                <a:latin typeface="Arial" panose="020B0604020202020204" pitchFamily="34" charset="0"/>
                <a:ea typeface="Arial" panose="020B0604020202020204" pitchFamily="34" charset="0"/>
              </a:rPr>
              <a:t> 	</a:t>
            </a:r>
            <a:r>
              <a:rPr lang="es-MX" sz="1200" dirty="0">
                <a:solidFill>
                  <a:srgbClr val="000000"/>
                </a:solidFill>
                <a:effectLst/>
                <a:latin typeface="Times New Roman" panose="02020603050405020304" pitchFamily="18" charset="0"/>
                <a:ea typeface="Times New Roman" panose="02020603050405020304" pitchFamily="18" charset="0"/>
              </a:rPr>
              <a:t>Remache</a:t>
            </a:r>
          </a:p>
          <a:p>
            <a:pPr marL="450215" marR="20320" indent="-228600">
              <a:lnSpc>
                <a:spcPct val="152000"/>
              </a:lnSpc>
              <a:spcAft>
                <a:spcPts val="15"/>
              </a:spcAft>
            </a:pPr>
            <a:r>
              <a:rPr lang="es-MX" sz="1200" dirty="0">
                <a:solidFill>
                  <a:srgbClr val="000000"/>
                </a:solidFill>
                <a:effectLst/>
                <a:latin typeface="Courier New" panose="02070309020205020404" pitchFamily="49" charset="0"/>
                <a:ea typeface="Courier New" panose="02070309020205020404" pitchFamily="49" charset="0"/>
              </a:rPr>
              <a:t>o</a:t>
            </a:r>
            <a:r>
              <a:rPr lang="es-MX" sz="1200" dirty="0">
                <a:solidFill>
                  <a:srgbClr val="000000"/>
                </a:solidFill>
                <a:effectLst/>
                <a:latin typeface="Arial" panose="020B0604020202020204" pitchFamily="34" charset="0"/>
                <a:ea typeface="Arial" panose="020B0604020202020204" pitchFamily="34" charset="0"/>
              </a:rPr>
              <a:t> 	</a:t>
            </a:r>
            <a:r>
              <a:rPr lang="es-MX" sz="1200" dirty="0">
                <a:solidFill>
                  <a:srgbClr val="000000"/>
                </a:solidFill>
                <a:effectLst/>
                <a:latin typeface="Times New Roman" panose="02020603050405020304" pitchFamily="18" charset="0"/>
                <a:ea typeface="Times New Roman" panose="02020603050405020304" pitchFamily="18" charset="0"/>
              </a:rPr>
              <a:t>Vástago</a:t>
            </a:r>
          </a:p>
          <a:p>
            <a:pPr marL="450215" marR="20320" indent="-228600">
              <a:lnSpc>
                <a:spcPct val="152000"/>
              </a:lnSpc>
              <a:spcAft>
                <a:spcPts val="15"/>
              </a:spcAft>
            </a:pPr>
            <a:r>
              <a:rPr lang="es-MX" sz="1200" dirty="0">
                <a:solidFill>
                  <a:srgbClr val="000000"/>
                </a:solidFill>
                <a:effectLst/>
                <a:latin typeface="Courier New" panose="02070309020205020404" pitchFamily="49" charset="0"/>
                <a:ea typeface="Courier New" panose="02070309020205020404" pitchFamily="49" charset="0"/>
              </a:rPr>
              <a:t>o</a:t>
            </a:r>
            <a:r>
              <a:rPr lang="es-MX" sz="1200" dirty="0">
                <a:solidFill>
                  <a:srgbClr val="000000"/>
                </a:solidFill>
                <a:effectLst/>
                <a:latin typeface="Arial" panose="020B0604020202020204" pitchFamily="34" charset="0"/>
                <a:ea typeface="Arial" panose="020B0604020202020204" pitchFamily="34" charset="0"/>
              </a:rPr>
              <a:t> 	</a:t>
            </a:r>
            <a:r>
              <a:rPr lang="es-MX" sz="1200" dirty="0">
                <a:solidFill>
                  <a:srgbClr val="000000"/>
                </a:solidFill>
                <a:effectLst/>
                <a:latin typeface="Times New Roman" panose="02020603050405020304" pitchFamily="18" charset="0"/>
                <a:ea typeface="Times New Roman" panose="02020603050405020304" pitchFamily="18" charset="0"/>
              </a:rPr>
              <a:t>Mango</a:t>
            </a:r>
          </a:p>
          <a:p>
            <a:pPr marL="450215" marR="20320" indent="-228600">
              <a:lnSpc>
                <a:spcPct val="152000"/>
              </a:lnSpc>
              <a:spcAft>
                <a:spcPts val="15"/>
              </a:spcAft>
            </a:pPr>
            <a:r>
              <a:rPr lang="es-MX" sz="1200" dirty="0">
                <a:solidFill>
                  <a:srgbClr val="000000"/>
                </a:solidFill>
                <a:effectLst/>
                <a:latin typeface="Courier New" panose="02070309020205020404" pitchFamily="49" charset="0"/>
                <a:ea typeface="Courier New" panose="02070309020205020404" pitchFamily="49" charset="0"/>
              </a:rPr>
              <a:t>o</a:t>
            </a:r>
            <a:r>
              <a:rPr lang="es-MX" sz="1200" dirty="0">
                <a:solidFill>
                  <a:srgbClr val="000000"/>
                </a:solidFill>
                <a:effectLst/>
                <a:latin typeface="Arial" panose="020B0604020202020204" pitchFamily="34" charset="0"/>
                <a:ea typeface="Arial" panose="020B0604020202020204" pitchFamily="34" charset="0"/>
              </a:rPr>
              <a:t> 	</a:t>
            </a:r>
            <a:r>
              <a:rPr lang="es-MX" sz="1200" dirty="0">
                <a:solidFill>
                  <a:srgbClr val="000000"/>
                </a:solidFill>
                <a:effectLst/>
                <a:latin typeface="Times New Roman" panose="02020603050405020304" pitchFamily="18" charset="0"/>
                <a:ea typeface="Times New Roman" panose="02020603050405020304" pitchFamily="18" charset="0"/>
              </a:rPr>
              <a:t>Borde de corte</a:t>
            </a:r>
          </a:p>
          <a:p>
            <a:pPr marL="450215" marR="20320" indent="-228600">
              <a:lnSpc>
                <a:spcPct val="152000"/>
              </a:lnSpc>
              <a:spcAft>
                <a:spcPts val="15"/>
              </a:spcAft>
            </a:pPr>
            <a:endParaRPr lang="es-MX" sz="1200" dirty="0">
              <a:solidFill>
                <a:srgbClr val="000000"/>
              </a:solidFill>
              <a:effectLst/>
              <a:latin typeface="Times New Roman" panose="02020603050405020304" pitchFamily="18" charset="0"/>
              <a:ea typeface="Times New Roman" panose="02020603050405020304" pitchFamily="18" charset="0"/>
            </a:endParaRPr>
          </a:p>
          <a:p>
            <a:pPr marL="342900" marR="20320" lvl="0" indent="-342900" algn="l" defTabSz="914400" rtl="0" eaLnBrk="1" fontAlgn="base" latinLnBrk="0" hangingPunct="1">
              <a:lnSpc>
                <a:spcPct val="152000"/>
              </a:lnSpc>
              <a:spcAft>
                <a:spcPts val="15"/>
              </a:spcAft>
              <a:buClr>
                <a:srgbClr val="000000"/>
              </a:buClr>
              <a:buSzPts val="1200"/>
              <a:buFont typeface="Wingdings" panose="05000000000000000000" pitchFamily="2" charset="2"/>
              <a:buChar char=""/>
            </a:pPr>
            <a:r>
              <a:rPr lang="es-MX" sz="1200" u="none" strike="noStrike" kern="1200" dirty="0">
                <a:solidFill>
                  <a:srgbClr val="000000"/>
                </a:solidFill>
                <a:effectLst/>
                <a:uFill>
                  <a:solidFill>
                    <a:srgbClr val="000000"/>
                  </a:solidFill>
                </a:uFill>
                <a:latin typeface="Wingdings" panose="05000000000000000000" pitchFamily="2" charset="2"/>
                <a:ea typeface="Times New Roman" panose="02020603050405020304" pitchFamily="18" charset="0"/>
              </a:rPr>
              <a:t>Discuta el uso de la herramienta:</a:t>
            </a:r>
          </a:p>
          <a:p>
            <a:pPr marL="450215" marR="20320" indent="-269875">
              <a:lnSpc>
                <a:spcPct val="152000"/>
              </a:lnSpc>
              <a:spcAft>
                <a:spcPts val="15"/>
              </a:spcAft>
            </a:pPr>
            <a:r>
              <a:rPr lang="es-MX" sz="1200" dirty="0">
                <a:solidFill>
                  <a:srgbClr val="000000"/>
                </a:solidFill>
                <a:effectLst/>
                <a:latin typeface="Courier New" panose="02070309020205020404" pitchFamily="49" charset="0"/>
                <a:ea typeface="Courier New" panose="02070309020205020404" pitchFamily="49" charset="0"/>
              </a:rPr>
              <a:t>o	</a:t>
            </a:r>
            <a:r>
              <a:rPr lang="es-MX" sz="1200" dirty="0">
                <a:solidFill>
                  <a:srgbClr val="000000"/>
                </a:solidFill>
                <a:effectLst/>
                <a:latin typeface="Times New Roman" panose="02020603050405020304" pitchFamily="18" charset="0"/>
                <a:ea typeface="Courier New" panose="02070309020205020404" pitchFamily="49" charset="0"/>
              </a:rPr>
              <a:t>Herramienta de escarbar</a:t>
            </a:r>
            <a:endParaRPr lang="es-MX" sz="1200" dirty="0">
              <a:solidFill>
                <a:srgbClr val="000000"/>
              </a:solidFill>
              <a:effectLst/>
              <a:latin typeface="Times New Roman" panose="02020603050405020304" pitchFamily="18" charset="0"/>
              <a:ea typeface="Times New Roman" panose="02020603050405020304" pitchFamily="18" charset="0"/>
            </a:endParaRPr>
          </a:p>
          <a:p>
            <a:pPr marL="450215" marR="20320" indent="-269875">
              <a:lnSpc>
                <a:spcPct val="152000"/>
              </a:lnSpc>
              <a:spcAft>
                <a:spcPts val="15"/>
              </a:spcAft>
            </a:pPr>
            <a:r>
              <a:rPr lang="es-MX" sz="1200" dirty="0">
                <a:solidFill>
                  <a:srgbClr val="000000"/>
                </a:solidFill>
                <a:effectLst/>
                <a:latin typeface="Courier New" panose="02070309020205020404" pitchFamily="49" charset="0"/>
                <a:ea typeface="Courier New" panose="02070309020205020404" pitchFamily="49" charset="0"/>
              </a:rPr>
              <a:t>o</a:t>
            </a:r>
            <a:r>
              <a:rPr lang="es-MX" sz="1200" dirty="0">
                <a:solidFill>
                  <a:srgbClr val="000000"/>
                </a:solidFill>
                <a:effectLst/>
                <a:latin typeface="Arial" panose="020B0604020202020204" pitchFamily="34" charset="0"/>
                <a:ea typeface="Arial" panose="020B0604020202020204" pitchFamily="34" charset="0"/>
              </a:rPr>
              <a:t> 	</a:t>
            </a:r>
            <a:r>
              <a:rPr lang="es-MX" sz="1200" dirty="0">
                <a:solidFill>
                  <a:srgbClr val="000000"/>
                </a:solidFill>
                <a:effectLst/>
                <a:latin typeface="Times New Roman" panose="02020603050405020304" pitchFamily="18" charset="0"/>
                <a:ea typeface="Times New Roman" panose="02020603050405020304" pitchFamily="18" charset="0"/>
              </a:rPr>
              <a:t>Raspar</a:t>
            </a:r>
          </a:p>
          <a:p>
            <a:pPr marL="450215" marR="20320" indent="-269875">
              <a:lnSpc>
                <a:spcPct val="152000"/>
              </a:lnSpc>
              <a:spcAft>
                <a:spcPts val="15"/>
              </a:spcAft>
            </a:pPr>
            <a:r>
              <a:rPr lang="es-MX" sz="1200" dirty="0">
                <a:solidFill>
                  <a:srgbClr val="000000"/>
                </a:solidFill>
                <a:effectLst/>
                <a:latin typeface="Courier New" panose="02070309020205020404" pitchFamily="49" charset="0"/>
                <a:ea typeface="Courier New" panose="02070309020205020404" pitchFamily="49" charset="0"/>
              </a:rPr>
              <a:t>o</a:t>
            </a:r>
            <a:r>
              <a:rPr lang="es-MX" sz="1200" dirty="0">
                <a:solidFill>
                  <a:srgbClr val="000000"/>
                </a:solidFill>
                <a:effectLst/>
                <a:latin typeface="Arial" panose="020B0604020202020204" pitchFamily="34" charset="0"/>
                <a:ea typeface="Arial" panose="020B0604020202020204" pitchFamily="34" charset="0"/>
              </a:rPr>
              <a:t> 	</a:t>
            </a:r>
            <a:r>
              <a:rPr lang="es-MX" sz="1200" dirty="0">
                <a:solidFill>
                  <a:srgbClr val="000000"/>
                </a:solidFill>
                <a:effectLst/>
                <a:latin typeface="Times New Roman" panose="02020603050405020304" pitchFamily="18" charset="0"/>
                <a:ea typeface="Times New Roman" panose="02020603050405020304" pitchFamily="18" charset="0"/>
              </a:rPr>
              <a:t>Sofocar</a:t>
            </a:r>
          </a:p>
          <a:p>
            <a:pPr marL="450215" marR="20320" indent="-269875">
              <a:lnSpc>
                <a:spcPct val="152000"/>
              </a:lnSpc>
              <a:spcAft>
                <a:spcPts val="15"/>
              </a:spcAft>
            </a:pPr>
            <a:r>
              <a:rPr lang="es-MX" sz="1200" dirty="0">
                <a:solidFill>
                  <a:srgbClr val="000000"/>
                </a:solidFill>
                <a:effectLst/>
                <a:latin typeface="Courier New" panose="02070309020205020404" pitchFamily="49" charset="0"/>
                <a:ea typeface="Courier New" panose="02070309020205020404" pitchFamily="49" charset="0"/>
              </a:rPr>
              <a:t>o</a:t>
            </a:r>
            <a:r>
              <a:rPr lang="es-MX" sz="1200" dirty="0">
                <a:solidFill>
                  <a:srgbClr val="000000"/>
                </a:solidFill>
                <a:effectLst/>
                <a:latin typeface="Arial" panose="020B0604020202020204" pitchFamily="34" charset="0"/>
                <a:ea typeface="Arial" panose="020B0604020202020204" pitchFamily="34" charset="0"/>
              </a:rPr>
              <a:t> 	</a:t>
            </a:r>
            <a:r>
              <a:rPr lang="es-MX" sz="1200" dirty="0">
                <a:solidFill>
                  <a:srgbClr val="000000"/>
                </a:solidFill>
                <a:effectLst/>
                <a:latin typeface="Times New Roman" panose="02020603050405020304" pitchFamily="18" charset="0"/>
                <a:ea typeface="Times New Roman" panose="02020603050405020304" pitchFamily="18" charset="0"/>
              </a:rPr>
              <a:t>Cortar</a:t>
            </a:r>
          </a:p>
          <a:p>
            <a:pPr marL="450215" marR="20320" indent="-269875" algn="l" defTabSz="914400" rtl="0" eaLnBrk="1" latinLnBrk="0" hangingPunct="1">
              <a:lnSpc>
                <a:spcPct val="152000"/>
              </a:lnSpc>
              <a:spcAft>
                <a:spcPts val="15"/>
              </a:spcAft>
            </a:pPr>
            <a:r>
              <a:rPr lang="es-MX" sz="1200" kern="12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o</a:t>
            </a:r>
            <a:r>
              <a:rPr lang="es-MX" sz="1200" kern="12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s-MX" sz="12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Picar en combustible ligero</a:t>
            </a:r>
          </a:p>
          <a:p>
            <a:pPr marL="450215" marR="20320" indent="-269875" algn="l" defTabSz="914400" rtl="0" eaLnBrk="1" latinLnBrk="0" hangingPunct="1">
              <a:lnSpc>
                <a:spcPct val="152000"/>
              </a:lnSpc>
              <a:spcAft>
                <a:spcPts val="15"/>
              </a:spcAft>
            </a:pPr>
            <a:r>
              <a:rPr lang="es-MX" sz="1200" kern="12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o</a:t>
            </a:r>
            <a:r>
              <a:rPr lang="es-MX" sz="1200" kern="12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s-MX" sz="12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Trabajar entre las rocas</a:t>
            </a:r>
          </a:p>
          <a:p>
            <a:pPr marL="450215" marR="20320" lvl="1" indent="-269875" algn="l" defTabSz="914400" rtl="0" eaLnBrk="1" fontAlgn="base" latinLnBrk="0" hangingPunct="1">
              <a:lnSpc>
                <a:spcPct val="152000"/>
              </a:lnSpc>
              <a:spcAft>
                <a:spcPts val="15"/>
              </a:spcAft>
              <a:buClr>
                <a:srgbClr val="000000"/>
              </a:buClr>
              <a:buSzPts val="1200"/>
              <a:buFont typeface="Courier New" panose="02070309020205020404" pitchFamily="49" charset="0"/>
              <a:buChar char="o"/>
            </a:pPr>
            <a:r>
              <a:rPr lang="es-MX" sz="1200" kern="12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Funcionalidad de la tuerca de ajuste</a:t>
            </a:r>
          </a:p>
          <a:p>
            <a:pPr marL="450215" marR="20320" lvl="1" indent="-269875" algn="l" defTabSz="914400" rtl="0" eaLnBrk="1" fontAlgn="base" latinLnBrk="0" hangingPunct="1">
              <a:lnSpc>
                <a:spcPct val="152000"/>
              </a:lnSpc>
              <a:spcAft>
                <a:spcPts val="15"/>
              </a:spcAft>
              <a:buClr>
                <a:srgbClr val="000000"/>
              </a:buClr>
              <a:buSzPts val="1200"/>
              <a:buFont typeface="Courier New" panose="02070309020205020404" pitchFamily="49" charset="0"/>
              <a:buChar char="o"/>
            </a:pPr>
            <a:r>
              <a:rPr lang="es-MX" sz="1200" kern="12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Agarre y postura</a:t>
            </a:r>
          </a:p>
          <a:p>
            <a:pPr marL="742950" marR="1002665" lvl="1" indent="-285750" fontAlgn="base">
              <a:lnSpc>
                <a:spcPct val="152000"/>
              </a:lnSpc>
              <a:spcAft>
                <a:spcPts val="575"/>
              </a:spcAft>
              <a:buClr>
                <a:srgbClr val="000000"/>
              </a:buClr>
              <a:buSzPts val="1200"/>
              <a:buFont typeface="Courier New" panose="02070309020205020404" pitchFamily="49" charset="0"/>
              <a:buChar char="o"/>
            </a:pPr>
            <a:endPar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endParaRPr>
          </a:p>
          <a:p>
            <a:pPr marL="228600" indent="-228600">
              <a:lnSpc>
                <a:spcPct val="152000"/>
              </a:lnSpc>
              <a:spcAft>
                <a:spcPts val="15"/>
              </a:spcAft>
              <a:buFont typeface="Wingdings" panose="05000000000000000000" pitchFamily="2" charset="2"/>
              <a:buChar char="q"/>
            </a:pPr>
            <a:r>
              <a:rPr lang="es-MX" sz="1200" dirty="0">
                <a:solidFill>
                  <a:srgbClr val="000000"/>
                </a:solidFill>
                <a:effectLst/>
                <a:latin typeface="Times New Roman" panose="02020603050405020304" pitchFamily="18" charset="0"/>
                <a:ea typeface="Times New Roman" panose="02020603050405020304" pitchFamily="18" charset="0"/>
              </a:rPr>
              <a:t>Discuta el afilado:</a:t>
            </a:r>
          </a:p>
          <a:p>
            <a:pPr marL="742950" lvl="1" indent="-285750" fontAlgn="base">
              <a:lnSpc>
                <a:spcPct val="103000"/>
              </a:lnSpc>
              <a:spcAft>
                <a:spcPts val="715"/>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Afile el pico y la hoja con un ángulo de 45 grados en la cara de la hoja</a:t>
            </a:r>
          </a:p>
          <a:p>
            <a:pPr marL="742950" lvl="1" indent="-285750" fontAlgn="base">
              <a:lnSpc>
                <a:spcPct val="103000"/>
              </a:lnSpc>
              <a:spcAft>
                <a:spcPts val="715"/>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Encinte los bordes afilados</a:t>
            </a:r>
          </a:p>
          <a:p>
            <a:pPr marL="742950" lvl="1" indent="-285750" fontAlgn="base">
              <a:lnSpc>
                <a:spcPct val="103000"/>
              </a:lnSpc>
              <a:spcAft>
                <a:spcPts val="715"/>
              </a:spcAft>
              <a:buClr>
                <a:srgbClr val="000000"/>
              </a:buClr>
              <a:buSzPts val="1200"/>
              <a:buFont typeface="Courier New" panose="02070309020205020404" pitchFamily="49" charset="0"/>
              <a:buChar char="o"/>
            </a:pPr>
            <a:endPar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endParaRPr>
          </a:p>
          <a:p>
            <a:pPr marL="342900" marR="2063750" lvl="0" indent="-342900" fontAlgn="base">
              <a:lnSpc>
                <a:spcPct val="103000"/>
              </a:lnSpc>
              <a:spcAft>
                <a:spcPts val="575"/>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el cuidado y mantenimiento:</a:t>
            </a:r>
          </a:p>
          <a:p>
            <a:pPr marL="742950" lvl="1" indent="-285750" fontAlgn="base">
              <a:lnSpc>
                <a:spcPct val="103000"/>
              </a:lnSpc>
              <a:spcAft>
                <a:spcPts val="575"/>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Inspeccione la cabeza de la herramienta por grietas, borde de corte dañado, pico dañado, óxido, funcionalidad de la bisagra/perno de la bisagra y movilidad de la tuerca de ajuste.</a:t>
            </a:r>
          </a:p>
          <a:p>
            <a:pPr marL="742950" lvl="1" indent="-285750" fontAlgn="base">
              <a:lnSpc>
                <a:spcPct val="103000"/>
              </a:lnSpc>
              <a:spcAft>
                <a:spcPts val="785"/>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El mango de la herramienta debe estar liso, alineado y asegurado a la cabeza durante la inspección.</a:t>
            </a:r>
          </a:p>
        </p:txBody>
      </p:sp>
      <p:sp>
        <p:nvSpPr>
          <p:cNvPr id="4" name="Slide Number Placeholder 3"/>
          <p:cNvSpPr>
            <a:spLocks noGrp="1"/>
          </p:cNvSpPr>
          <p:nvPr>
            <p:ph type="sldNum" sz="quarter" idx="10"/>
          </p:nvPr>
        </p:nvSpPr>
        <p:spPr/>
        <p:txBody>
          <a:bodyPr/>
          <a:lstStyle/>
          <a:p>
            <a:fld id="{3CF3E047-8B01-4D0A-8D9A-8D93D4534B9F}" type="slidenum">
              <a:rPr lang="en-US" smtClean="0"/>
              <a:t>12</a:t>
            </a:fld>
            <a:endParaRPr lang="en-US" dirty="0"/>
          </a:p>
        </p:txBody>
      </p:sp>
    </p:spTree>
    <p:extLst>
      <p:ext uri="{BB962C8B-B14F-4D97-AF65-F5344CB8AC3E}">
        <p14:creationId xmlns:p14="http://schemas.microsoft.com/office/powerpoint/2010/main" val="28729341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342900" lvl="0" indent="-342900" fontAlgn="base">
              <a:lnSpc>
                <a:spcPct val="103000"/>
              </a:lnSpc>
              <a:spcAft>
                <a:spcPts val="575"/>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que cualquier herramienta identificada como dañada o insegura debe ser marcada con listón como no-usar, ponerse fuera de servicio y reemplazar.</a:t>
            </a:r>
          </a:p>
          <a:p>
            <a:pPr marL="342900" lvl="0" indent="-342900" fontAlgn="base">
              <a:lnSpc>
                <a:spcPct val="103000"/>
              </a:lnSpc>
              <a:spcAft>
                <a:spcPts val="575"/>
              </a:spcAft>
              <a:buClr>
                <a:srgbClr val="000000"/>
              </a:buClr>
              <a:buSzPts val="1200"/>
              <a:buFont typeface="Wingdings" panose="05000000000000000000" pitchFamily="2" charset="2"/>
              <a:buChar char=""/>
            </a:pPr>
            <a:endPar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endParaRPr>
          </a:p>
          <a:p>
            <a:pPr marL="342900" lvl="0" indent="-342900" fontAlgn="base">
              <a:lnSpc>
                <a:spcPct val="103000"/>
              </a:lnSpc>
              <a:spcAft>
                <a:spcPts val="575"/>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que hay que estar consientes sobre los riesgos de trabajar con herramientas manuales tanto para el usuario como para otras personas que pueden estar trabajando alrededor del usuario.</a:t>
            </a:r>
          </a:p>
          <a:p>
            <a:pPr marL="342900" lvl="0" indent="-342900" fontAlgn="base">
              <a:lnSpc>
                <a:spcPct val="103000"/>
              </a:lnSpc>
              <a:spcAft>
                <a:spcPts val="575"/>
              </a:spcAft>
              <a:buClr>
                <a:srgbClr val="000000"/>
              </a:buClr>
              <a:buSzPts val="1200"/>
              <a:buFont typeface="Wingdings" panose="05000000000000000000" pitchFamily="2" charset="2"/>
              <a:buChar char=""/>
            </a:pPr>
            <a:endPar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endParaRPr>
          </a:p>
          <a:p>
            <a:pPr marL="342900" lvl="0" indent="-342900" fontAlgn="base">
              <a:lnSpc>
                <a:spcPct val="103000"/>
              </a:lnSpc>
              <a:spcAft>
                <a:spcPts val="575"/>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la siguiente información sobre la mitigación de peligros al trabajar con y cerca de herramientas manuales utilizadas en la línea de fuego:</a:t>
            </a:r>
          </a:p>
          <a:p>
            <a:pPr marL="742950" lvl="1" indent="-285750" fontAlgn="base">
              <a:lnSpc>
                <a:spcPct val="103000"/>
              </a:lnSpc>
              <a:spcAft>
                <a:spcPts val="575"/>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Generalmente, 10 pies o tres veces la longitud de una herramienta de espaciado de otros miembros de brigada evitará lesiones de proximidad.</a:t>
            </a:r>
          </a:p>
          <a:p>
            <a:pPr marL="742950" lvl="1" indent="-285750" fontAlgn="base">
              <a:lnSpc>
                <a:spcPct val="103000"/>
              </a:lnSpc>
              <a:spcAft>
                <a:spcPts val="68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Estar atento a cualquier arbusto peligroso así como a peligros aéreos en el dosel.</a:t>
            </a:r>
          </a:p>
          <a:p>
            <a:pPr marL="742950" lvl="1" indent="-285750" fontAlgn="base">
              <a:lnSpc>
                <a:spcPct val="103000"/>
              </a:lnSpc>
              <a:spcAft>
                <a:spcPts val="575"/>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Conocer los procedimientos apropiados para transportar la herramienta, entendiendo el punto de balance. Posicione la herramienta del lado cuesta abajo de la ladera y siempre coloque el borde de corte alejado del cuerpo.</a:t>
            </a:r>
          </a:p>
          <a:p>
            <a:pPr marL="742950" lvl="1" indent="-285750" fontAlgn="base">
              <a:lnSpc>
                <a:spcPct val="103000"/>
              </a:lnSpc>
              <a:spcAft>
                <a:spcPts val="575"/>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Ser diligente al inspeccionar la condición de la herramienta (cabeza, borde, mango, fijación segura).</a:t>
            </a:r>
          </a:p>
          <a:p>
            <a:pPr marL="742950" lvl="1" indent="-285750" fontAlgn="base">
              <a:lnSpc>
                <a:spcPct val="103000"/>
              </a:lnSpc>
              <a:spcAft>
                <a:spcPts val="68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Mantener la vista en lo que está cortando.</a:t>
            </a:r>
          </a:p>
          <a:p>
            <a:pPr marL="742950" lvl="1" indent="-285750" fontAlgn="base">
              <a:lnSpc>
                <a:spcPct val="152000"/>
              </a:lnSpc>
              <a:spcAft>
                <a:spcPts val="575"/>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Usar el EPP apropiado en todo momento.</a:t>
            </a:r>
          </a:p>
          <a:p>
            <a:pPr marL="742950" lvl="1" indent="-285750" fontAlgn="base">
              <a:lnSpc>
                <a:spcPct val="152000"/>
              </a:lnSpc>
              <a:spcAft>
                <a:spcPts val="575"/>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Estar atento al ángulo de corte para evitar que rebote.</a:t>
            </a:r>
          </a:p>
          <a:p>
            <a:pPr marL="742950" lvl="1" indent="-285750" fontAlgn="base">
              <a:lnSpc>
                <a:spcPct val="103000"/>
              </a:lnSpc>
              <a:spcAft>
                <a:spcPts val="575"/>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Advertir verbalmente a los demás al pasar ("pasando"), esperar a que se le conceda el derecho de paso antes de proceder.</a:t>
            </a:r>
          </a:p>
          <a:p>
            <a:pPr marL="742950" lvl="1" indent="-285750" fontAlgn="base">
              <a:lnSpc>
                <a:spcPct val="103000"/>
              </a:lnSpc>
              <a:spcAft>
                <a:spcPts val="575"/>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Al pasar una herramienta a otra persona, siempre pasar por el mango primero, y no soltarla hasta que la otra persona muestre que tiene control de ella.</a:t>
            </a:r>
          </a:p>
          <a:p>
            <a:pPr marL="742950" lvl="1" indent="-285750" fontAlgn="base">
              <a:lnSpc>
                <a:spcPct val="103000"/>
              </a:lnSpc>
              <a:spcAft>
                <a:spcPts val="685"/>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Cuando la herramienta no esté en uso, apóyela en posición vertical contra un objeto fuera del camino o en plano en el suelo con las protecciones puestas.</a:t>
            </a:r>
          </a:p>
          <a:p>
            <a:endParaRPr lang="en-US" dirty="0"/>
          </a:p>
        </p:txBody>
      </p:sp>
      <p:sp>
        <p:nvSpPr>
          <p:cNvPr id="4" name="Slide Number Placeholder 3"/>
          <p:cNvSpPr>
            <a:spLocks noGrp="1"/>
          </p:cNvSpPr>
          <p:nvPr>
            <p:ph type="sldNum" sz="quarter" idx="10"/>
          </p:nvPr>
        </p:nvSpPr>
        <p:spPr/>
        <p:txBody>
          <a:bodyPr/>
          <a:lstStyle/>
          <a:p>
            <a:fld id="{3CF3E047-8B01-4D0A-8D9A-8D93D4534B9F}" type="slidenum">
              <a:rPr lang="en-US" smtClean="0"/>
              <a:t>13</a:t>
            </a:fld>
            <a:endParaRPr lang="en-US" dirty="0"/>
          </a:p>
        </p:txBody>
      </p:sp>
    </p:spTree>
    <p:extLst>
      <p:ext uri="{BB962C8B-B14F-4D97-AF65-F5344CB8AC3E}">
        <p14:creationId xmlns:p14="http://schemas.microsoft.com/office/powerpoint/2010/main" val="41584136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6350" indent="-6350">
              <a:lnSpc>
                <a:spcPct val="107000"/>
              </a:lnSpc>
              <a:spcAft>
                <a:spcPts val="15"/>
              </a:spcAft>
            </a:pPr>
            <a:r>
              <a:rPr lang="es-MX" sz="1800" b="1" dirty="0">
                <a:solidFill>
                  <a:srgbClr val="000000"/>
                </a:solidFill>
                <a:effectLst/>
                <a:latin typeface="Times New Roman" panose="02020603050405020304" pitchFamily="18" charset="0"/>
                <a:ea typeface="Times New Roman" panose="02020603050405020304" pitchFamily="18" charset="0"/>
              </a:rPr>
              <a:t>Nota para el Instructor</a:t>
            </a:r>
            <a:r>
              <a:rPr lang="es-MX" sz="1800" dirty="0">
                <a:solidFill>
                  <a:srgbClr val="000000"/>
                </a:solidFill>
                <a:effectLst/>
                <a:latin typeface="Times New Roman" panose="02020603050405020304" pitchFamily="18" charset="0"/>
                <a:ea typeface="Times New Roman" panose="02020603050405020304" pitchFamily="18" charset="0"/>
              </a:rPr>
              <a:t>:</a:t>
            </a:r>
          </a:p>
          <a:p>
            <a:pPr marL="6350" indent="-6350">
              <a:lnSpc>
                <a:spcPct val="107000"/>
              </a:lnSpc>
              <a:spcAft>
                <a:spcPts val="15"/>
              </a:spcAft>
            </a:pPr>
            <a:endParaRPr lang="es-MX" sz="1800" dirty="0">
              <a:solidFill>
                <a:srgbClr val="000000"/>
              </a:solidFill>
              <a:effectLst/>
              <a:latin typeface="Times New Roman" panose="02020603050405020304" pitchFamily="18" charset="0"/>
              <a:ea typeface="Times New Roman" panose="02020603050405020304" pitchFamily="18" charset="0"/>
            </a:endParaRPr>
          </a:p>
          <a:p>
            <a:pPr marL="6350" indent="-6350">
              <a:lnSpc>
                <a:spcPct val="103000"/>
              </a:lnSpc>
              <a:spcAft>
                <a:spcPts val="575"/>
              </a:spcAft>
            </a:pPr>
            <a:r>
              <a:rPr lang="es-MX" sz="1800" dirty="0">
                <a:solidFill>
                  <a:srgbClr val="000000"/>
                </a:solidFill>
                <a:effectLst/>
                <a:latin typeface="Times New Roman" panose="02020603050405020304" pitchFamily="18" charset="0"/>
                <a:ea typeface="Times New Roman" panose="02020603050405020304" pitchFamily="18" charset="0"/>
              </a:rPr>
              <a:t>Demostración de cómo afilar correctamente cada herramienta, seguido de una oportunidad para que los participantes realicen prácticas.</a:t>
            </a:r>
          </a:p>
          <a:p>
            <a:pPr marL="6350" indent="-6350">
              <a:lnSpc>
                <a:spcPct val="103000"/>
              </a:lnSpc>
              <a:spcAft>
                <a:spcPts val="575"/>
              </a:spcAft>
            </a:pPr>
            <a:endParaRPr lang="es-MX" sz="1800" dirty="0">
              <a:solidFill>
                <a:srgbClr val="000000"/>
              </a:solidFill>
              <a:effectLst/>
              <a:latin typeface="Times New Roman" panose="02020603050405020304" pitchFamily="18" charset="0"/>
              <a:ea typeface="Times New Roman" panose="02020603050405020304" pitchFamily="18" charset="0"/>
            </a:endParaRPr>
          </a:p>
          <a:p>
            <a:pPr marL="285750" indent="-285750">
              <a:lnSpc>
                <a:spcPct val="103000"/>
              </a:lnSpc>
              <a:spcAft>
                <a:spcPts val="575"/>
              </a:spcAft>
              <a:buFont typeface="Wingdings" panose="05000000000000000000" pitchFamily="2" charset="2"/>
              <a:buChar char="q"/>
            </a:pPr>
            <a:r>
              <a:rPr lang="es-MX" sz="1800" dirty="0">
                <a:solidFill>
                  <a:srgbClr val="000000"/>
                </a:solidFill>
                <a:effectLst/>
                <a:latin typeface="Times New Roman" panose="02020603050405020304" pitchFamily="18" charset="0"/>
                <a:ea typeface="Times New Roman" panose="02020603050405020304" pitchFamily="18" charset="0"/>
              </a:rPr>
              <a:t>Discuta los siguientes temas con los participantes:</a:t>
            </a:r>
          </a:p>
          <a:p>
            <a:pPr marL="800100" lvl="1" indent="-342900" fontAlgn="base">
              <a:lnSpc>
                <a:spcPct val="103000"/>
              </a:lnSpc>
              <a:spcAft>
                <a:spcPts val="680"/>
              </a:spcAft>
              <a:buClr>
                <a:srgbClr val="000000"/>
              </a:buClr>
              <a:buSzPts val="1200"/>
              <a:buFont typeface="Courier New" panose="02070309020205020404" pitchFamily="49" charset="0"/>
              <a:buChar char="o"/>
            </a:pPr>
            <a:r>
              <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Al afilar, siempre se debe usar guates, camisa de manga larga y protección de ojos.</a:t>
            </a:r>
          </a:p>
          <a:p>
            <a:pPr marL="800100" lvl="1" indent="-342900" fontAlgn="base">
              <a:lnSpc>
                <a:spcPct val="103000"/>
              </a:lnSpc>
              <a:spcAft>
                <a:spcPts val="575"/>
              </a:spcAft>
              <a:buClr>
                <a:srgbClr val="000000"/>
              </a:buClr>
              <a:buSzPts val="1200"/>
              <a:buFont typeface="Courier New" panose="02070309020205020404" pitchFamily="49" charset="0"/>
              <a:buChar char="o"/>
            </a:pPr>
            <a:r>
              <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Una herramienta afilada es más segura y eficiente. Los usuarios deben asegurar que su herramienta está lista para usarse en todo momento, incluyendo mantener la herramienta afilada en el campo.</a:t>
            </a:r>
          </a:p>
          <a:p>
            <a:pPr marL="800100" lvl="1" indent="-342900" fontAlgn="base">
              <a:lnSpc>
                <a:spcPct val="103000"/>
              </a:lnSpc>
              <a:spcAft>
                <a:spcPts val="575"/>
              </a:spcAft>
              <a:buClr>
                <a:srgbClr val="000000"/>
              </a:buClr>
              <a:buSzPts val="1200"/>
              <a:buFont typeface="Courier New" panose="02070309020205020404" pitchFamily="49" charset="0"/>
              <a:buChar char="o"/>
            </a:pPr>
            <a:r>
              <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Asegurar la herramienta y asegurar que el área de trabajo a su alrededor esté despejada.</a:t>
            </a:r>
          </a:p>
          <a:p>
            <a:pPr marL="800100" lvl="1" indent="-342900" fontAlgn="base">
              <a:lnSpc>
                <a:spcPct val="103000"/>
              </a:lnSpc>
              <a:spcAft>
                <a:spcPts val="575"/>
              </a:spcAft>
              <a:buClr>
                <a:srgbClr val="000000"/>
              </a:buClr>
              <a:buSzPts val="1200"/>
              <a:buFont typeface="Courier New" panose="02070309020205020404" pitchFamily="49" charset="0"/>
              <a:buChar char="o"/>
            </a:pPr>
            <a:r>
              <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Utilizar el tamaño de lima apropiado, que en la mayoría de los casos será una lima plana bastarda de 12 pulgadas, en buenas condiciones, con mango y guarda. Las limas desgastadas se resbalarán y no afilarán. Utilice el largo completo de la lima.</a:t>
            </a:r>
          </a:p>
          <a:p>
            <a:pPr marL="800100" lvl="1" indent="-342900" fontAlgn="base">
              <a:lnSpc>
                <a:spcPct val="102000"/>
              </a:lnSpc>
              <a:spcAft>
                <a:spcPts val="595"/>
              </a:spcAft>
              <a:buClr>
                <a:srgbClr val="000000"/>
              </a:buClr>
              <a:buSzPts val="1200"/>
              <a:buFont typeface="Courier New" panose="02070309020205020404" pitchFamily="49" charset="0"/>
              <a:buChar char="o"/>
            </a:pPr>
            <a:r>
              <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Utilizar la palma de la mano para aplicar presión a la lima; no use los dedos o los envuelva alrededor de la lima.</a:t>
            </a:r>
          </a:p>
          <a:p>
            <a:pPr marL="800100" lvl="1" indent="-342900" fontAlgn="base">
              <a:lnSpc>
                <a:spcPct val="103000"/>
              </a:lnSpc>
              <a:spcAft>
                <a:spcPts val="575"/>
              </a:spcAft>
              <a:buClr>
                <a:srgbClr val="000000"/>
              </a:buClr>
              <a:buSzPts val="1200"/>
              <a:buFont typeface="Courier New" panose="02070309020205020404" pitchFamily="49" charset="0"/>
              <a:buChar char="o"/>
            </a:pPr>
            <a:r>
              <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No verificar el filo con el dedo sin guante; en lugar de eso, use inspección visual para determinar el filo apropiado.</a:t>
            </a:r>
          </a:p>
          <a:p>
            <a:pPr marL="800100" lvl="1" indent="-342900" fontAlgn="base">
              <a:lnSpc>
                <a:spcPct val="103000"/>
              </a:lnSpc>
              <a:spcAft>
                <a:spcPts val="575"/>
              </a:spcAft>
              <a:buClr>
                <a:srgbClr val="000000"/>
              </a:buClr>
              <a:buSzPts val="1200"/>
              <a:buFont typeface="Courier New" panose="02070309020205020404" pitchFamily="49" charset="0"/>
              <a:buChar char="o"/>
            </a:pPr>
            <a:r>
              <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Utilizar el ángulo apropiado para cada herramienta.</a:t>
            </a:r>
          </a:p>
        </p:txBody>
      </p:sp>
      <p:sp>
        <p:nvSpPr>
          <p:cNvPr id="4" name="Slide Number Placeholder 3"/>
          <p:cNvSpPr>
            <a:spLocks noGrp="1"/>
          </p:cNvSpPr>
          <p:nvPr>
            <p:ph type="sldNum" sz="quarter" idx="10"/>
          </p:nvPr>
        </p:nvSpPr>
        <p:spPr/>
        <p:txBody>
          <a:bodyPr/>
          <a:lstStyle/>
          <a:p>
            <a:fld id="{3CF3E047-8B01-4D0A-8D9A-8D93D4534B9F}" type="slidenum">
              <a:rPr lang="en-US" smtClean="0"/>
              <a:t>14</a:t>
            </a:fld>
            <a:endParaRPr lang="en-US" dirty="0"/>
          </a:p>
        </p:txBody>
      </p:sp>
    </p:spTree>
    <p:extLst>
      <p:ext uri="{BB962C8B-B14F-4D97-AF65-F5344CB8AC3E}">
        <p14:creationId xmlns:p14="http://schemas.microsoft.com/office/powerpoint/2010/main" val="3424238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342900" lvl="0" indent="-342900" fontAlgn="base">
              <a:lnSpc>
                <a:spcPct val="103000"/>
              </a:lnSpc>
              <a:spcAft>
                <a:spcPts val="575"/>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 Discuta cómo almacenar apropiadamente una herramienta manual, incluyendo tomar en cuenta la condición de la herramienta antes de almacenar, la forma de almacenar y ubicaciones apropiadas para almacenamiento.</a:t>
            </a:r>
          </a:p>
          <a:p>
            <a:pPr marL="342900" lvl="0" indent="-342900" fontAlgn="base">
              <a:lnSpc>
                <a:spcPct val="103000"/>
              </a:lnSpc>
              <a:spcAft>
                <a:spcPts val="575"/>
              </a:spcAft>
              <a:buClr>
                <a:srgbClr val="000000"/>
              </a:buClr>
              <a:buSzPts val="1200"/>
              <a:buFont typeface="Wingdings" panose="05000000000000000000" pitchFamily="2" charset="2"/>
              <a:buChar char=""/>
            </a:pPr>
            <a:endPar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endParaRPr>
          </a:p>
          <a:p>
            <a:pPr marL="342900" lvl="0" indent="-342900" fontAlgn="base">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las guardas de seguridad:</a:t>
            </a:r>
          </a:p>
          <a:p>
            <a:pPr marL="742950" marR="1988820" lvl="1" indent="-285750" fontAlgn="base">
              <a:lnSpc>
                <a:spcPct val="152000"/>
              </a:lnSpc>
              <a:spcAft>
                <a:spcPts val="4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Cajas donde fueron enviadas</a:t>
            </a:r>
            <a:r>
              <a:rPr lang="en-US"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a:t>
            </a:r>
            <a:endPar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endParaRPr>
          </a:p>
          <a:p>
            <a:pPr marL="742950" marR="63500" lvl="1" indent="-285750" fontAlgn="base">
              <a:lnSpc>
                <a:spcPct val="152000"/>
              </a:lnSpc>
              <a:spcAft>
                <a:spcPts val="4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Manguera vieja cortada en un lado para cubrir lo afilado,</a:t>
            </a:r>
          </a:p>
          <a:p>
            <a:pPr marL="742950" lvl="1" indent="-285750" fontAlgn="base">
              <a:lnSpc>
                <a:spcPct val="103000"/>
              </a:lnSpc>
              <a:spcAft>
                <a:spcPts val="575"/>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Cinta adhesiva/cinta de fibra,</a:t>
            </a:r>
          </a:p>
          <a:p>
            <a:pPr marL="742950" marR="6350" lvl="1" indent="-285750" fontAlgn="base">
              <a:lnSpc>
                <a:spcPct val="152000"/>
              </a:lnSpc>
              <a:spcAft>
                <a:spcPts val="4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Fundas,</a:t>
            </a:r>
            <a:r>
              <a:rPr lang="en-US"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 o</a:t>
            </a:r>
            <a:endPar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endParaRPr>
          </a:p>
          <a:p>
            <a:pPr marL="742950" marR="1988820" lvl="1" indent="-285750" fontAlgn="base">
              <a:lnSpc>
                <a:spcPct val="152000"/>
              </a:lnSpc>
              <a:spcAft>
                <a:spcPts val="4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Cámaras de llantas viejas, etc.</a:t>
            </a:r>
          </a:p>
          <a:p>
            <a:pPr marL="742950" marR="1988820" lvl="1" indent="-285750" fontAlgn="base">
              <a:lnSpc>
                <a:spcPct val="152000"/>
              </a:lnSpc>
              <a:spcAft>
                <a:spcPts val="4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Colóquelas siempre antes de almacenar la herramienta.</a:t>
            </a:r>
          </a:p>
          <a:p>
            <a:pPr marL="742950" marR="1988820" lvl="1" indent="-285750" fontAlgn="base">
              <a:lnSpc>
                <a:spcPct val="152000"/>
              </a:lnSpc>
              <a:spcAft>
                <a:spcPts val="40"/>
              </a:spcAft>
              <a:buClr>
                <a:srgbClr val="000000"/>
              </a:buClr>
              <a:buSzPts val="1200"/>
              <a:buFont typeface="Courier New" panose="02070309020205020404" pitchFamily="49" charset="0"/>
              <a:buChar char="o"/>
            </a:pPr>
            <a:endPar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endParaRPr>
          </a:p>
          <a:p>
            <a:pPr marL="342900" lvl="0" indent="-342900" fontAlgn="base">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almacenamiento en vehículos</a:t>
            </a:r>
            <a:r>
              <a:rPr lang="en-US"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a:t>
            </a:r>
            <a:endPar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endParaRPr>
          </a:p>
          <a:p>
            <a:pPr marL="742950" marR="6350" lvl="1" indent="-285750" fontAlgn="base">
              <a:lnSpc>
                <a:spcPct val="152000"/>
              </a:lnSpc>
              <a:spcAft>
                <a:spcPts val="575"/>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Asegurar que las guardas de seguridad están puestas o el borde este cubierto.</a:t>
            </a:r>
          </a:p>
          <a:p>
            <a:pPr marL="742950" marR="63500" lvl="1" indent="-285750" fontAlgn="base">
              <a:lnSpc>
                <a:spcPct val="152000"/>
              </a:lnSpc>
              <a:spcAft>
                <a:spcPts val="575"/>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Colocar las herramientas en el compartimento previamente identificado.</a:t>
            </a:r>
          </a:p>
          <a:p>
            <a:pPr marL="742950" marR="6350" lvl="1" indent="-285750" fontAlgn="base">
              <a:lnSpc>
                <a:spcPct val="103000"/>
              </a:lnSpc>
              <a:spcAft>
                <a:spcPts val="575"/>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Al volar en un helicóptero, asegurar que los bordes de las herramientas estén cubiertos y que una cantidad manejable de herramientas estén aseguradas juntas (es decir, un grupo de 5 herramientas con cinta de fibra).</a:t>
            </a:r>
          </a:p>
          <a:p>
            <a:pPr marL="742950" marR="6350" lvl="1" indent="-285750" fontAlgn="base">
              <a:lnSpc>
                <a:spcPct val="103000"/>
              </a:lnSpc>
              <a:spcAft>
                <a:spcPts val="575"/>
              </a:spcAft>
              <a:buClr>
                <a:srgbClr val="000000"/>
              </a:buClr>
              <a:buSzPts val="1200"/>
              <a:buFont typeface="Courier New" panose="02070309020205020404" pitchFamily="49" charset="0"/>
              <a:buChar char="o"/>
            </a:pPr>
            <a:endPar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endParaRPr>
          </a:p>
          <a:p>
            <a:pPr marL="342900" lvl="0" indent="-342900" fontAlgn="base">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el almacenamiento cerca de la línea de fuego.</a:t>
            </a:r>
          </a:p>
          <a:p>
            <a:pPr marL="742950" marR="6350" lvl="1" indent="-285750" fontAlgn="base">
              <a:lnSpc>
                <a:spcPct val="152000"/>
              </a:lnSpc>
              <a:spcAft>
                <a:spcPts val="575"/>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Distancia segura de la línea de fuego y del personal.</a:t>
            </a:r>
          </a:p>
          <a:p>
            <a:pPr marL="742950" marR="63500" lvl="1" indent="-285750" fontAlgn="base">
              <a:lnSpc>
                <a:spcPct val="152000"/>
              </a:lnSpc>
              <a:spcAft>
                <a:spcPts val="575"/>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Visible a otros (considerar utilizar cinta de señalización).</a:t>
            </a:r>
          </a:p>
          <a:p>
            <a:pPr marL="742950" marR="1988820" lvl="1" indent="-285750" fontAlgn="base">
              <a:lnSpc>
                <a:spcPct val="152000"/>
              </a:lnSpc>
              <a:spcAft>
                <a:spcPts val="575"/>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Borde de corte hacia el suelo.</a:t>
            </a:r>
          </a:p>
          <a:p>
            <a:pPr marL="742950" lvl="1" indent="-285750" fontAlgn="base">
              <a:lnSpc>
                <a:spcPct val="103000"/>
              </a:lnSpc>
              <a:spcAft>
                <a:spcPts val="725"/>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Guardas de seguridad, fundas u otra protección de bordes en su lugar.</a:t>
            </a:r>
          </a:p>
          <a:p>
            <a:pPr marL="742950" lvl="1" indent="-285750" fontAlgn="base">
              <a:lnSpc>
                <a:spcPct val="103000"/>
              </a:lnSpc>
              <a:spcAft>
                <a:spcPts val="725"/>
              </a:spcAft>
              <a:buClr>
                <a:srgbClr val="000000"/>
              </a:buClr>
              <a:buSzPts val="1200"/>
              <a:buFont typeface="Courier New" panose="02070309020205020404" pitchFamily="49" charset="0"/>
              <a:buChar char="o"/>
            </a:pPr>
            <a:endPar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endParaRPr>
          </a:p>
          <a:p>
            <a:pPr marL="342900" lvl="0" indent="-342900" fontAlgn="base">
              <a:lnSpc>
                <a:spcPct val="103000"/>
              </a:lnSpc>
              <a:spcAft>
                <a:spcPts val="575"/>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Pida a los participantes demostrar dónde y cómo colocar las herramientas cuando no están en uso.</a:t>
            </a:r>
          </a:p>
        </p:txBody>
      </p:sp>
      <p:sp>
        <p:nvSpPr>
          <p:cNvPr id="4" name="Slide Number Placeholder 3"/>
          <p:cNvSpPr>
            <a:spLocks noGrp="1"/>
          </p:cNvSpPr>
          <p:nvPr>
            <p:ph type="sldNum" sz="quarter" idx="10"/>
          </p:nvPr>
        </p:nvSpPr>
        <p:spPr/>
        <p:txBody>
          <a:bodyPr/>
          <a:lstStyle/>
          <a:p>
            <a:fld id="{3CF3E047-8B01-4D0A-8D9A-8D93D4534B9F}" type="slidenum">
              <a:rPr lang="en-US" smtClean="0"/>
              <a:t>15</a:t>
            </a:fld>
            <a:endParaRPr lang="en-US" dirty="0"/>
          </a:p>
        </p:txBody>
      </p:sp>
    </p:spTree>
    <p:extLst>
      <p:ext uri="{BB962C8B-B14F-4D97-AF65-F5344CB8AC3E}">
        <p14:creationId xmlns:p14="http://schemas.microsoft.com/office/powerpoint/2010/main" val="9327402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6350" indent="-6350">
              <a:lnSpc>
                <a:spcPct val="107000"/>
              </a:lnSpc>
              <a:spcAft>
                <a:spcPts val="15"/>
              </a:spcAft>
            </a:pPr>
            <a:r>
              <a:rPr lang="es-MX" sz="1800" b="1" dirty="0">
                <a:solidFill>
                  <a:srgbClr val="000000"/>
                </a:solidFill>
                <a:effectLst/>
                <a:latin typeface="Times New Roman" panose="02020603050405020304" pitchFamily="18" charset="0"/>
                <a:ea typeface="Times New Roman" panose="02020603050405020304" pitchFamily="18" charset="0"/>
              </a:rPr>
              <a:t>Pregunta: Nombrar la herramienta de la imagen y describir su propósito principal.</a:t>
            </a:r>
          </a:p>
          <a:p>
            <a:pPr marL="6350" indent="-6350">
              <a:lnSpc>
                <a:spcPct val="107000"/>
              </a:lnSpc>
              <a:spcAft>
                <a:spcPts val="15"/>
              </a:spcAft>
            </a:pPr>
            <a:endParaRPr lang="es-MX" sz="1800" dirty="0">
              <a:solidFill>
                <a:srgbClr val="000000"/>
              </a:solidFill>
              <a:effectLst/>
              <a:latin typeface="Times New Roman" panose="02020603050405020304" pitchFamily="18" charset="0"/>
              <a:ea typeface="Times New Roman" panose="02020603050405020304" pitchFamily="18" charset="0"/>
            </a:endParaRPr>
          </a:p>
          <a:p>
            <a:pPr marL="463550" indent="-6350">
              <a:lnSpc>
                <a:spcPct val="107000"/>
              </a:lnSpc>
              <a:spcAft>
                <a:spcPts val="575"/>
              </a:spcAft>
            </a:pPr>
            <a:r>
              <a:rPr lang="es-MX" sz="1800" i="1" dirty="0">
                <a:solidFill>
                  <a:srgbClr val="000000"/>
                </a:solidFill>
                <a:effectLst/>
                <a:latin typeface="Times New Roman" panose="02020603050405020304" pitchFamily="18" charset="0"/>
                <a:ea typeface="Times New Roman" panose="02020603050405020304" pitchFamily="18" charset="0"/>
              </a:rPr>
              <a:t>Respuesta: Herramienta Combinada</a:t>
            </a:r>
          </a:p>
          <a:p>
            <a:pPr marL="463550" indent="-6350">
              <a:lnSpc>
                <a:spcPct val="107000"/>
              </a:lnSpc>
              <a:spcAft>
                <a:spcPts val="575"/>
              </a:spcAft>
            </a:pPr>
            <a:endParaRPr lang="es-MX" sz="1800" dirty="0">
              <a:solidFill>
                <a:srgbClr val="000000"/>
              </a:solidFill>
              <a:effectLst/>
              <a:latin typeface="Times New Roman" panose="02020603050405020304" pitchFamily="18" charset="0"/>
              <a:ea typeface="Times New Roman" panose="02020603050405020304" pitchFamily="18" charset="0"/>
            </a:endParaRPr>
          </a:p>
          <a:p>
            <a:pPr marL="457200" indent="-6350">
              <a:lnSpc>
                <a:spcPct val="99000"/>
              </a:lnSpc>
              <a:spcAft>
                <a:spcPts val="145"/>
              </a:spcAft>
            </a:pPr>
            <a:r>
              <a:rPr lang="es-MX" sz="1800" i="1" dirty="0">
                <a:solidFill>
                  <a:srgbClr val="0070C0"/>
                </a:solidFill>
                <a:effectLst/>
                <a:latin typeface="Times New Roman" panose="02020603050405020304" pitchFamily="18" charset="0"/>
                <a:ea typeface="Calibri" panose="020F0502020204030204" pitchFamily="34" charset="0"/>
              </a:rPr>
              <a:t>Principalmente una herramienta para escarbar, pero puede ser utilizada para raspar, sofocar, cortar, picar, construir zanja bordo y trabajar entre las rocas</a:t>
            </a:r>
            <a:r>
              <a:rPr lang="es-MX" sz="1800" i="1" dirty="0">
                <a:solidFill>
                  <a:srgbClr val="0070C0"/>
                </a:solidFill>
                <a:effectLst/>
                <a:latin typeface="Times New Roman" panose="02020603050405020304" pitchFamily="18" charset="0"/>
                <a:ea typeface="Times New Roman" panose="02020603050405020304" pitchFamily="18" charset="0"/>
              </a:rPr>
              <a:t>.</a:t>
            </a:r>
            <a:endParaRPr lang="es-MX" sz="1800" dirty="0">
              <a:solidFill>
                <a:srgbClr val="000000"/>
              </a:solidFill>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CF3E047-8B01-4D0A-8D9A-8D93D4534B9F}" type="slidenum">
              <a:rPr lang="en-US" smtClean="0"/>
              <a:t>16</a:t>
            </a:fld>
            <a:endParaRPr lang="en-US" dirty="0"/>
          </a:p>
        </p:txBody>
      </p:sp>
    </p:spTree>
    <p:extLst>
      <p:ext uri="{BB962C8B-B14F-4D97-AF65-F5344CB8AC3E}">
        <p14:creationId xmlns:p14="http://schemas.microsoft.com/office/powerpoint/2010/main" val="22807624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285750" indent="-285750">
              <a:lnSpc>
                <a:spcPct val="103000"/>
              </a:lnSpc>
              <a:spcAft>
                <a:spcPts val="100"/>
              </a:spcAft>
              <a:buFont typeface="Wingdings" panose="05000000000000000000" pitchFamily="2" charset="2"/>
              <a:buChar char="q"/>
            </a:pPr>
            <a:r>
              <a:rPr lang="es-MX" sz="1800" dirty="0">
                <a:solidFill>
                  <a:srgbClr val="000000"/>
                </a:solidFill>
                <a:effectLst/>
                <a:latin typeface="Times New Roman" panose="02020603050405020304" pitchFamily="18" charset="0"/>
                <a:ea typeface="Times New Roman" panose="02020603050405020304" pitchFamily="18" charset="0"/>
              </a:rPr>
              <a:t>Discuta que, al igual que las herramientas manuales, algún  equipo es más específico para ciertas áreas geográficas y puede no ser común en su área. Los instructores deben tomarse el tiempo para identificar el equipo que es específico de la unidad local, pero también expandirse en cosas que podrían usar o ver a través del país.</a:t>
            </a:r>
          </a:p>
          <a:p>
            <a:pPr marL="285750" indent="-285750">
              <a:lnSpc>
                <a:spcPct val="103000"/>
              </a:lnSpc>
              <a:spcAft>
                <a:spcPts val="100"/>
              </a:spcAft>
              <a:buFont typeface="Wingdings" panose="05000000000000000000" pitchFamily="2" charset="2"/>
              <a:buChar char="q"/>
            </a:pPr>
            <a:endParaRPr lang="es-MX" sz="1800" dirty="0">
              <a:solidFill>
                <a:srgbClr val="000000"/>
              </a:solidFill>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3CF3E047-8B01-4D0A-8D9A-8D93D4534B9F}" type="slidenum">
              <a:rPr lang="en-US" smtClean="0"/>
              <a:t>17</a:t>
            </a:fld>
            <a:endParaRPr lang="en-US" dirty="0"/>
          </a:p>
        </p:txBody>
      </p:sp>
    </p:spTree>
    <p:extLst>
      <p:ext uri="{BB962C8B-B14F-4D97-AF65-F5344CB8AC3E}">
        <p14:creationId xmlns:p14="http://schemas.microsoft.com/office/powerpoint/2010/main" val="8469103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342900" lvl="0" indent="-342900" fontAlgn="base">
              <a:lnSpc>
                <a:spcPct val="103000"/>
              </a:lnSpc>
              <a:spcAft>
                <a:spcPts val="575"/>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que los combatientes de incendios deben completar exitosamente el curso S-212 Motosierras en Incendios Forestales, antes de participar en operaciones con motosierras.</a:t>
            </a:r>
          </a:p>
          <a:p>
            <a:pPr marL="342900" lvl="0" indent="-342900" fontAlgn="base">
              <a:lnSpc>
                <a:spcPct val="103000"/>
              </a:lnSpc>
              <a:spcAft>
                <a:spcPts val="575"/>
              </a:spcAft>
              <a:buClr>
                <a:srgbClr val="000000"/>
              </a:buClr>
              <a:buSzPts val="1200"/>
              <a:buFont typeface="Wingdings" panose="05000000000000000000" pitchFamily="2" charset="2"/>
              <a:buChar char=""/>
            </a:pPr>
            <a:endPar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endParaRPr>
          </a:p>
          <a:p>
            <a:pPr marL="342900" lvl="0" indent="-342900" fontAlgn="base">
              <a:lnSpc>
                <a:spcPct val="103000"/>
              </a:lnSpc>
              <a:spcAft>
                <a:spcPts val="575"/>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los usos comunes de motosierras en incendios forestales:</a:t>
            </a:r>
          </a:p>
          <a:p>
            <a:pPr marL="742950" marR="1157605" lvl="1" indent="-285750" fontAlgn="base">
              <a:lnSpc>
                <a:spcPct val="103000"/>
              </a:lnSpc>
              <a:spcAft>
                <a:spcPts val="575"/>
              </a:spcAft>
              <a:buClr>
                <a:srgbClr val="000000"/>
              </a:buClr>
              <a:buSzPts val="1200"/>
              <a:buFont typeface="Courier New" panose="02070309020205020404" pitchFamily="49" charset="0"/>
              <a:buChar char="o"/>
            </a:pPr>
            <a:r>
              <a:rPr lang="en-US"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Derribar.</a:t>
            </a:r>
            <a:endPar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endParaRPr>
          </a:p>
          <a:p>
            <a:pPr marL="742950" marR="1157605" lvl="1" indent="-285750" fontAlgn="base">
              <a:lnSpc>
                <a:spcPct val="152000"/>
              </a:lnSpc>
              <a:spcAft>
                <a:spcPts val="575"/>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Desramar y trocear árboles.</a:t>
            </a:r>
          </a:p>
          <a:p>
            <a:pPr marL="742950" marR="1157605" lvl="1" indent="-285750" fontAlgn="base">
              <a:lnSpc>
                <a:spcPct val="152000"/>
              </a:lnSpc>
              <a:spcAft>
                <a:spcPts val="575"/>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Remover arbustos.</a:t>
            </a:r>
          </a:p>
          <a:p>
            <a:pPr marL="742950" marR="1157605" lvl="1" indent="-285750" fontAlgn="base">
              <a:lnSpc>
                <a:spcPct val="152000"/>
              </a:lnSpc>
              <a:spcAft>
                <a:spcPts val="575"/>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Construir línea de control.</a:t>
            </a:r>
          </a:p>
          <a:p>
            <a:pPr marL="742950" marR="1157605" lvl="1" indent="-285750" fontAlgn="base">
              <a:lnSpc>
                <a:spcPct val="152000"/>
              </a:lnSpc>
              <a:spcAft>
                <a:spcPts val="575"/>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Despejar peligros.</a:t>
            </a:r>
          </a:p>
          <a:p>
            <a:pPr marL="742950" marR="1157605" lvl="1" indent="-285750" fontAlgn="base">
              <a:lnSpc>
                <a:spcPct val="152000"/>
              </a:lnSpc>
              <a:spcAft>
                <a:spcPts val="575"/>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Crear o mejorar zonas de seguridad y rutas de escape.</a:t>
            </a:r>
          </a:p>
          <a:p>
            <a:pPr marL="742950" marR="1157605" lvl="1" indent="-285750" fontAlgn="base">
              <a:lnSpc>
                <a:spcPct val="152000"/>
              </a:lnSpc>
              <a:spcAft>
                <a:spcPts val="575"/>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Proveer acceso a áreas de liquidación.</a:t>
            </a:r>
          </a:p>
          <a:p>
            <a:pPr marL="742950" marR="1157605" lvl="1" indent="-285750" fontAlgn="base">
              <a:lnSpc>
                <a:spcPct val="103000"/>
              </a:lnSpc>
              <a:spcAft>
                <a:spcPts val="685"/>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Stihl y Husqvarna son las marcas más comunes. Proporcione ejemplos de las marcas y tipos que se utilizan en su unidad local.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Times New Roman" panose="02020603050405020304" pitchFamily="18" charset="0"/>
              <a:ea typeface="+mn-ea"/>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Times New Roman" panose="02020603050405020304" pitchFamily="18" charset="0"/>
              <a:ea typeface="+mn-ea"/>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3CF3E047-8B01-4D0A-8D9A-8D93D4534B9F}" type="slidenum">
              <a:rPr lang="en-US" smtClean="0"/>
              <a:t>18</a:t>
            </a:fld>
            <a:endParaRPr lang="en-US" dirty="0"/>
          </a:p>
        </p:txBody>
      </p:sp>
    </p:spTree>
    <p:extLst>
      <p:ext uri="{BB962C8B-B14F-4D97-AF65-F5344CB8AC3E}">
        <p14:creationId xmlns:p14="http://schemas.microsoft.com/office/powerpoint/2010/main" val="1231519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342900" lvl="0" indent="-342900" fontAlgn="base">
              <a:lnSpc>
                <a:spcPct val="103000"/>
              </a:lnSpc>
              <a:spcAft>
                <a:spcPts val="575"/>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que, a diferencia de las motosierras, la operación de bombas portátiles no requiere un curso; sin embargo, el curso S-211 Bombas Portátiles y Uso de Agua, es requerido para algunas posiciones de nivel superior.</a:t>
            </a:r>
          </a:p>
          <a:p>
            <a:pPr marL="342900" lvl="0" indent="-342900" fontAlgn="base">
              <a:lnSpc>
                <a:spcPct val="103000"/>
              </a:lnSpc>
              <a:spcAft>
                <a:spcPts val="575"/>
              </a:spcAft>
              <a:buClr>
                <a:srgbClr val="000000"/>
              </a:buClr>
              <a:buSzPts val="1200"/>
              <a:buFont typeface="Wingdings" panose="05000000000000000000" pitchFamily="2" charset="2"/>
              <a:buChar char=""/>
            </a:pPr>
            <a:endPar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endParaRPr>
          </a:p>
          <a:p>
            <a:pPr marL="342900" lvl="0" indent="-342900" fontAlgn="base">
              <a:lnSpc>
                <a:spcPct val="103000"/>
              </a:lnSpc>
              <a:spcAft>
                <a:spcPts val="575"/>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los ejemplos utilizados en su área tales como:</a:t>
            </a:r>
          </a:p>
          <a:p>
            <a:pPr marL="800100" marR="4613275" lvl="1" indent="-342900">
              <a:lnSpc>
                <a:spcPct val="152000"/>
              </a:lnSpc>
              <a:spcAft>
                <a:spcPts val="185"/>
              </a:spcAft>
              <a:buFont typeface="Courier New" panose="02070309020205020404" pitchFamily="49" charset="0"/>
              <a:buChar char="o"/>
            </a:pPr>
            <a:r>
              <a:rPr lang="es-MX" sz="1200" dirty="0">
                <a:solidFill>
                  <a:srgbClr val="000000"/>
                </a:solidFill>
                <a:effectLst/>
                <a:latin typeface="Times New Roman" panose="02020603050405020304" pitchFamily="18" charset="0"/>
                <a:ea typeface="Times New Roman" panose="02020603050405020304" pitchFamily="18" charset="0"/>
              </a:rPr>
              <a:t>Honda GXH50</a:t>
            </a:r>
          </a:p>
          <a:p>
            <a:pPr marL="800100" marR="4613275" lvl="1" indent="-342900">
              <a:lnSpc>
                <a:spcPct val="152000"/>
              </a:lnSpc>
              <a:spcAft>
                <a:spcPts val="185"/>
              </a:spcAft>
              <a:buFont typeface="Courier New" panose="02070309020205020404" pitchFamily="49" charset="0"/>
              <a:buChar char="o"/>
            </a:pPr>
            <a:r>
              <a:rPr lang="es-MX" sz="1200" dirty="0">
                <a:solidFill>
                  <a:srgbClr val="000000"/>
                </a:solidFill>
                <a:effectLst/>
                <a:latin typeface="Times New Roman" panose="02020603050405020304" pitchFamily="18" charset="0"/>
                <a:ea typeface="Times New Roman" panose="02020603050405020304" pitchFamily="18" charset="0"/>
              </a:rPr>
              <a:t>Shindaiwa GP45</a:t>
            </a:r>
          </a:p>
          <a:p>
            <a:pPr marL="342900" marR="4613275" lvl="0" indent="-342900">
              <a:lnSpc>
                <a:spcPct val="152000"/>
              </a:lnSpc>
              <a:spcAft>
                <a:spcPts val="185"/>
              </a:spcAft>
              <a:buFont typeface="Courier New" panose="02070309020205020404" pitchFamily="49" charset="0"/>
              <a:buChar char="o"/>
            </a:pPr>
            <a:endParaRPr lang="es-MX" sz="1200" dirty="0">
              <a:solidFill>
                <a:srgbClr val="000000"/>
              </a:solidFill>
              <a:effectLst/>
              <a:latin typeface="Times New Roman" panose="02020603050405020304" pitchFamily="18" charset="0"/>
              <a:ea typeface="Times New Roman" panose="02020603050405020304" pitchFamily="18" charset="0"/>
            </a:endParaRPr>
          </a:p>
          <a:p>
            <a:pPr marL="228600" lvl="0" indent="-228600">
              <a:lnSpc>
                <a:spcPct val="103000"/>
              </a:lnSpc>
              <a:spcAft>
                <a:spcPts val="575"/>
              </a:spcAft>
              <a:buFont typeface="Symbol" panose="05050102010706020507" pitchFamily="18" charset="2"/>
              <a:buChar char=""/>
            </a:pPr>
            <a:r>
              <a:rPr lang="es-MX" sz="1200" dirty="0">
                <a:solidFill>
                  <a:srgbClr val="000000"/>
                </a:solidFill>
                <a:effectLst/>
                <a:latin typeface="Times New Roman" panose="02020603050405020304" pitchFamily="18" charset="0"/>
                <a:ea typeface="Arial" panose="020B0604020202020204" pitchFamily="34" charset="0"/>
              </a:rPr>
              <a:t>Existen varias otras que son descritas y referenciadas en la Guía de Equipos para Manejo de Agua, </a:t>
            </a:r>
            <a:r>
              <a:rPr lang="es-MX" sz="1200" dirty="0">
                <a:solidFill>
                  <a:srgbClr val="000000"/>
                </a:solidFill>
                <a:effectLst/>
                <a:latin typeface="Times New Roman" panose="02020603050405020304" pitchFamily="18" charset="0"/>
                <a:ea typeface="Times New Roman" panose="02020603050405020304" pitchFamily="18" charset="0"/>
              </a:rPr>
              <a:t>PMS 447-1,</a:t>
            </a:r>
            <a:r>
              <a:rPr lang="es-MX" sz="1200" dirty="0">
                <a:solidFill>
                  <a:srgbClr val="000000"/>
                </a:solidFill>
                <a:effectLst/>
                <a:latin typeface="Times New Roman" panose="02020603050405020304" pitchFamily="18" charset="0"/>
                <a:ea typeface="Arial" panose="020B0604020202020204" pitchFamily="34" charset="0"/>
              </a:rPr>
              <a:t> </a:t>
            </a:r>
            <a:r>
              <a:rPr lang="es-MX" sz="1200" u="sng" dirty="0">
                <a:solidFill>
                  <a:srgbClr val="000000"/>
                </a:solidFill>
                <a:effectLst/>
                <a:latin typeface="Times New Roman" panose="02020603050405020304" pitchFamily="18" charset="0"/>
                <a:ea typeface="Times New Roman" panose="02020603050405020304" pitchFamily="18" charset="0"/>
                <a:hlinkClick r:id="rId3"/>
              </a:rPr>
              <a:t>https://www.nwcg.gov/publications/447-1</a:t>
            </a:r>
            <a:r>
              <a:rPr lang="es-MX" sz="1200" dirty="0">
                <a:solidFill>
                  <a:srgbClr val="000000"/>
                </a:solidFill>
                <a:effectLst/>
                <a:latin typeface="Times New Roman" panose="02020603050405020304" pitchFamily="18" charset="0"/>
                <a:ea typeface="Times New Roman" panose="02020603050405020304" pitchFamily="18" charset="0"/>
              </a:rPr>
              <a:t>.</a:t>
            </a:r>
          </a:p>
          <a:p>
            <a:pPr marL="228600" lvl="0" indent="-228600">
              <a:lnSpc>
                <a:spcPct val="103000"/>
              </a:lnSpc>
              <a:spcAft>
                <a:spcPts val="575"/>
              </a:spcAft>
              <a:buFont typeface="Symbol" panose="05050102010706020507" pitchFamily="18" charset="2"/>
              <a:buChar char=""/>
            </a:pPr>
            <a:endParaRPr lang="es-MX" sz="1200" dirty="0">
              <a:solidFill>
                <a:srgbClr val="000000"/>
              </a:solidFill>
              <a:effectLst/>
              <a:latin typeface="Times New Roman" panose="02020603050405020304" pitchFamily="18" charset="0"/>
              <a:ea typeface="Times New Roman" panose="02020603050405020304" pitchFamily="18" charset="0"/>
            </a:endParaRPr>
          </a:p>
          <a:p>
            <a:pPr marL="180340" indent="-180340">
              <a:buFont typeface="Wingdings" panose="05000000000000000000" pitchFamily="2" charset="2"/>
              <a:buChar char="q"/>
            </a:pPr>
            <a:r>
              <a:rPr lang="es-MX" sz="1200" dirty="0">
                <a:solidFill>
                  <a:srgbClr val="000000"/>
                </a:solidFill>
                <a:effectLst/>
                <a:latin typeface="Times New Roman" panose="02020603050405020304" pitchFamily="18" charset="0"/>
                <a:ea typeface="Times New Roman" panose="02020603050405020304" pitchFamily="18" charset="0"/>
              </a:rPr>
              <a:t>Discuta el uso de las bombas livianas utilizadas en incendios de ataque inicial, ya que no están diseñadas para soportar una operación hidráulica robusta, pero pueden ser extremadamente útiles en incidentes pequeños donde el agua no necesita viajar largas distancias o subir pendientes pronunciadas.</a:t>
            </a:r>
          </a:p>
          <a:p>
            <a:pPr marL="463550" marR="62230" lvl="1" indent="-171450">
              <a:lnSpc>
                <a:spcPct val="124000"/>
              </a:lnSpc>
              <a:spcAft>
                <a:spcPts val="395"/>
              </a:spcAft>
            </a:pPr>
            <a:r>
              <a:rPr lang="es-MX" sz="1200" dirty="0">
                <a:solidFill>
                  <a:srgbClr val="000000"/>
                </a:solidFill>
                <a:effectLst/>
                <a:latin typeface="Courier New" panose="02070309020205020404" pitchFamily="49" charset="0"/>
                <a:ea typeface="Courier New" panose="02070309020205020404" pitchFamily="49" charset="0"/>
              </a:rPr>
              <a:t>o</a:t>
            </a:r>
            <a:r>
              <a:rPr lang="es-MX" sz="1200" dirty="0">
                <a:solidFill>
                  <a:srgbClr val="000000"/>
                </a:solidFill>
                <a:effectLst/>
                <a:latin typeface="Arial" panose="020B0604020202020204" pitchFamily="34" charset="0"/>
                <a:ea typeface="Arial" panose="020B0604020202020204" pitchFamily="34" charset="0"/>
              </a:rPr>
              <a:t> 	</a:t>
            </a:r>
            <a:r>
              <a:rPr lang="es-MX" sz="1200" dirty="0">
                <a:solidFill>
                  <a:srgbClr val="000000"/>
                </a:solidFill>
                <a:effectLst/>
                <a:latin typeface="Times New Roman" panose="02020603050405020304" pitchFamily="18" charset="0"/>
                <a:ea typeface="Arial" panose="020B0604020202020204" pitchFamily="34" charset="0"/>
              </a:rPr>
              <a:t>El motor de estas bombas puede ser de dos o cuatro tiempos</a:t>
            </a:r>
            <a:r>
              <a:rPr lang="es-MX" sz="1200" dirty="0">
                <a:solidFill>
                  <a:srgbClr val="000000"/>
                </a:solidFill>
                <a:effectLst/>
                <a:latin typeface="Times New Roman" panose="02020603050405020304" pitchFamily="18" charset="0"/>
                <a:ea typeface="Times New Roman" panose="02020603050405020304" pitchFamily="18" charset="0"/>
              </a:rPr>
              <a:t>.</a:t>
            </a:r>
          </a:p>
          <a:p>
            <a:pPr marL="463550" marR="62230" lvl="1" indent="-171450">
              <a:lnSpc>
                <a:spcPct val="124000"/>
              </a:lnSpc>
              <a:spcAft>
                <a:spcPts val="395"/>
              </a:spcAft>
            </a:pPr>
            <a:r>
              <a:rPr lang="es-MX" sz="1200" dirty="0">
                <a:solidFill>
                  <a:srgbClr val="000000"/>
                </a:solidFill>
                <a:effectLst/>
                <a:latin typeface="Courier New" panose="02070309020205020404" pitchFamily="49" charset="0"/>
                <a:ea typeface="Courier New" panose="02070309020205020404" pitchFamily="49" charset="0"/>
              </a:rPr>
              <a:t>o</a:t>
            </a:r>
            <a:r>
              <a:rPr lang="es-MX" sz="1200" dirty="0">
                <a:solidFill>
                  <a:srgbClr val="000000"/>
                </a:solidFill>
                <a:effectLst/>
                <a:latin typeface="Arial" panose="020B0604020202020204" pitchFamily="34" charset="0"/>
                <a:ea typeface="Arial" panose="020B0604020202020204" pitchFamily="34" charset="0"/>
              </a:rPr>
              <a:t> 	</a:t>
            </a:r>
            <a:r>
              <a:rPr lang="es-MX" sz="1200" dirty="0">
                <a:solidFill>
                  <a:srgbClr val="000000"/>
                </a:solidFill>
                <a:effectLst/>
                <a:latin typeface="Times New Roman" panose="02020603050405020304" pitchFamily="18" charset="0"/>
                <a:ea typeface="Times New Roman" panose="02020603050405020304" pitchFamily="18" charset="0"/>
              </a:rPr>
              <a:t>La mayoría pesa alrededor de 30 libras.</a:t>
            </a:r>
          </a:p>
          <a:p>
            <a:pPr marL="463550" lvl="1" indent="-171450">
              <a:lnSpc>
                <a:spcPct val="103000"/>
              </a:lnSpc>
              <a:spcAft>
                <a:spcPts val="685"/>
              </a:spcAft>
            </a:pPr>
            <a:r>
              <a:rPr lang="es-MX" sz="1200" dirty="0">
                <a:solidFill>
                  <a:srgbClr val="000000"/>
                </a:solidFill>
                <a:effectLst/>
                <a:latin typeface="Courier New" panose="02070309020205020404" pitchFamily="49" charset="0"/>
                <a:ea typeface="Courier New" panose="02070309020205020404" pitchFamily="49" charset="0"/>
              </a:rPr>
              <a:t>o</a:t>
            </a:r>
            <a:r>
              <a:rPr lang="es-MX" sz="1200" dirty="0">
                <a:solidFill>
                  <a:srgbClr val="000000"/>
                </a:solidFill>
                <a:effectLst/>
                <a:latin typeface="Arial" panose="020B0604020202020204" pitchFamily="34" charset="0"/>
                <a:ea typeface="Arial" panose="020B0604020202020204" pitchFamily="34" charset="0"/>
              </a:rPr>
              <a:t> 	</a:t>
            </a:r>
            <a:r>
              <a:rPr lang="es-MX" sz="1200" dirty="0">
                <a:solidFill>
                  <a:srgbClr val="000000"/>
                </a:solidFill>
                <a:effectLst/>
                <a:latin typeface="Times New Roman" panose="02020603050405020304" pitchFamily="18" charset="0"/>
                <a:ea typeface="Times New Roman" panose="02020603050405020304" pitchFamily="18" charset="0"/>
              </a:rPr>
              <a:t>El rendimiento variará dependiendo de cada bomba, pero puede variar de 37 a 65 galones por minuto (gpm), a 50 libras de presión por pulgada cuadrada (psi).</a:t>
            </a:r>
          </a:p>
          <a:p>
            <a:pPr marL="171450" indent="-171450">
              <a:buFont typeface="Wingdings" panose="05000000000000000000" pitchFamily="2" charset="2"/>
              <a:buChar char="q"/>
            </a:pPr>
            <a:endParaRPr lang="en-US" dirty="0"/>
          </a:p>
        </p:txBody>
      </p:sp>
      <p:sp>
        <p:nvSpPr>
          <p:cNvPr id="4" name="Slide Number Placeholder 3"/>
          <p:cNvSpPr>
            <a:spLocks noGrp="1"/>
          </p:cNvSpPr>
          <p:nvPr>
            <p:ph type="sldNum" sz="quarter" idx="10"/>
          </p:nvPr>
        </p:nvSpPr>
        <p:spPr/>
        <p:txBody>
          <a:bodyPr/>
          <a:lstStyle/>
          <a:p>
            <a:fld id="{3CF3E047-8B01-4D0A-8D9A-8D93D4534B9F}" type="slidenum">
              <a:rPr lang="en-US" smtClean="0"/>
              <a:t>19</a:t>
            </a:fld>
            <a:endParaRPr lang="en-US" dirty="0"/>
          </a:p>
        </p:txBody>
      </p:sp>
    </p:spTree>
    <p:extLst>
      <p:ext uri="{BB962C8B-B14F-4D97-AF65-F5344CB8AC3E}">
        <p14:creationId xmlns:p14="http://schemas.microsoft.com/office/powerpoint/2010/main" val="9060101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s-MX" sz="1800" dirty="0">
                <a:solidFill>
                  <a:srgbClr val="000000"/>
                </a:solidFill>
                <a:effectLst/>
                <a:latin typeface="Times New Roman" panose="02020603050405020304" pitchFamily="18" charset="0"/>
                <a:ea typeface="Arial" panose="020B0604020202020204" pitchFamily="34" charset="0"/>
              </a:rPr>
              <a:t>Presente los objetivos de la unidad</a:t>
            </a:r>
            <a:r>
              <a:rPr lang="en-US" baseline="0" dirty="0"/>
              <a:t>.</a:t>
            </a:r>
          </a:p>
          <a:p>
            <a:endParaRPr lang="en-US" dirty="0"/>
          </a:p>
        </p:txBody>
      </p:sp>
      <p:sp>
        <p:nvSpPr>
          <p:cNvPr id="4" name="Slide Number Placeholder 3"/>
          <p:cNvSpPr>
            <a:spLocks noGrp="1"/>
          </p:cNvSpPr>
          <p:nvPr>
            <p:ph type="sldNum" sz="quarter" idx="5"/>
          </p:nvPr>
        </p:nvSpPr>
        <p:spPr/>
        <p:txBody>
          <a:bodyPr/>
          <a:lstStyle/>
          <a:p>
            <a:fld id="{3CF3E047-8B01-4D0A-8D9A-8D93D4534B9F}" type="slidenum">
              <a:rPr lang="en-US" smtClean="0"/>
              <a:t>2</a:t>
            </a:fld>
            <a:endParaRPr lang="en-US" dirty="0"/>
          </a:p>
        </p:txBody>
      </p:sp>
    </p:spTree>
    <p:extLst>
      <p:ext uri="{BB962C8B-B14F-4D97-AF65-F5344CB8AC3E}">
        <p14:creationId xmlns:p14="http://schemas.microsoft.com/office/powerpoint/2010/main" val="13820129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342900" lvl="0" indent="-342900" fontAlgn="base">
              <a:lnSpc>
                <a:spcPct val="103000"/>
              </a:lnSpc>
              <a:spcAft>
                <a:spcPts val="575"/>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Refiera a Información de Bomba de Alta Presión de la </a:t>
            </a:r>
            <a:r>
              <a:rPr lang="es-MX" sz="1200" i="1"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Guía de Bolsillo de Respuesta a Incidente (GBRI)</a:t>
            </a: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 PMS 461es, </a:t>
            </a: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hlinkClick r:id="rId3"/>
              </a:rPr>
              <a:t>https://www.nwcg.gov/publications/461es</a:t>
            </a: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a:t>
            </a:r>
          </a:p>
          <a:p>
            <a:pPr marL="342900" lvl="0" indent="-342900" fontAlgn="base">
              <a:lnSpc>
                <a:spcPct val="103000"/>
              </a:lnSpc>
              <a:spcAft>
                <a:spcPts val="575"/>
              </a:spcAft>
              <a:buClr>
                <a:srgbClr val="000000"/>
              </a:buClr>
              <a:buSzPts val="1200"/>
              <a:buFont typeface="Wingdings" panose="05000000000000000000" pitchFamily="2" charset="2"/>
              <a:buChar char=""/>
            </a:pPr>
            <a:endPar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endParaRPr>
          </a:p>
          <a:p>
            <a:pPr marL="342900" lvl="0" indent="-342900" fontAlgn="base">
              <a:lnSpc>
                <a:spcPct val="103000"/>
              </a:lnSpc>
              <a:spcAft>
                <a:spcPts val="575"/>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Enfoque la discusión en los siguientes temas de la bomba de alta presión de la GBRI:</a:t>
            </a:r>
          </a:p>
          <a:p>
            <a:pPr marL="742950" marR="1682750" lvl="1" indent="-285750" fontAlgn="base">
              <a:lnSpc>
                <a:spcPct val="115000"/>
              </a:lnSpc>
              <a:spcAft>
                <a:spcPts val="575"/>
              </a:spcAft>
              <a:buClr>
                <a:srgbClr val="000000"/>
              </a:buClr>
              <a:buSzPts val="1200"/>
              <a:buFont typeface="Courier New" panose="02070309020205020404" pitchFamily="49" charset="0"/>
              <a:buChar char="o"/>
            </a:pPr>
            <a:r>
              <a:rPr lang="en-US"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Peso</a:t>
            </a:r>
            <a:endPar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endParaRPr>
          </a:p>
          <a:p>
            <a:pPr marL="742950" marR="1363980" lvl="1" indent="-285750" fontAlgn="base">
              <a:lnSpc>
                <a:spcPct val="115000"/>
              </a:lnSpc>
              <a:spcAft>
                <a:spcPts val="575"/>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Proporción de mezcla de combustible y velocidad de consumo</a:t>
            </a:r>
          </a:p>
          <a:p>
            <a:pPr marL="742950" marR="49530" lvl="1" indent="-285750" fontAlgn="base">
              <a:lnSpc>
                <a:spcPct val="115000"/>
              </a:lnSpc>
              <a:spcAft>
                <a:spcPts val="575"/>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Rendimiento al nivel del mar (máx psi)</a:t>
            </a:r>
          </a:p>
          <a:p>
            <a:pPr marL="742950" marR="49530" lvl="1" indent="-285750" fontAlgn="base">
              <a:lnSpc>
                <a:spcPct val="115000"/>
              </a:lnSpc>
              <a:spcAft>
                <a:spcPts val="575"/>
              </a:spcAft>
              <a:buClr>
                <a:srgbClr val="000000"/>
              </a:buClr>
              <a:buSzPts val="1200"/>
              <a:buFont typeface="Courier New" panose="02070309020205020404" pitchFamily="49" charset="0"/>
              <a:buChar char="o"/>
            </a:pPr>
            <a:endPar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endParaRPr>
          </a:p>
          <a:p>
            <a:pPr marL="342900" lvl="0" indent="-342900" fontAlgn="base">
              <a:lnSpc>
                <a:spcPct val="103000"/>
              </a:lnSpc>
              <a:spcAft>
                <a:spcPts val="790"/>
              </a:spcAft>
              <a:buClr>
                <a:srgbClr val="000000"/>
              </a:buClr>
              <a:buSzPts val="1200"/>
              <a:buFont typeface="Symbol" panose="05050102010706020507" pitchFamily="18" charset="2"/>
              <a:buChar char=""/>
            </a:pPr>
            <a:r>
              <a:rPr lang="es-MX" sz="12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rPr>
              <a:t>Las bombas portátiles de alta presión son las bombas portátiles más utilizadas, debido a que generan más presión y flujo en comparación con otras bombas portátiles.</a:t>
            </a:r>
          </a:p>
          <a:p>
            <a:pPr marL="342900" lvl="0" indent="-342900" fontAlgn="base">
              <a:lnSpc>
                <a:spcPct val="103000"/>
              </a:lnSpc>
              <a:spcAft>
                <a:spcPts val="420"/>
              </a:spcAft>
              <a:buClr>
                <a:srgbClr val="000000"/>
              </a:buClr>
              <a:buSzPts val="1200"/>
              <a:buFont typeface="Symbol" panose="05050102010706020507" pitchFamily="18" charset="2"/>
              <a:buChar char=""/>
            </a:pPr>
            <a:r>
              <a:rPr lang="es-MX" sz="12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rPr>
              <a:t>Son utilizadas para el ataque inicial, liquidación, protección de estructuras, y tendidos de manguera.</a:t>
            </a:r>
          </a:p>
          <a:p>
            <a:pPr marL="342900" lvl="0" indent="-342900" fontAlgn="base">
              <a:lnSpc>
                <a:spcPct val="103000"/>
              </a:lnSpc>
              <a:spcAft>
                <a:spcPts val="420"/>
              </a:spcAft>
              <a:buClr>
                <a:srgbClr val="000000"/>
              </a:buClr>
              <a:buSzPts val="1200"/>
              <a:buFont typeface="Symbol" panose="05050102010706020507" pitchFamily="18" charset="2"/>
              <a:buChar char=""/>
            </a:pPr>
            <a:endParaRPr lang="es-MX" sz="12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endParaRPr>
          </a:p>
          <a:p>
            <a:pPr marL="228600" indent="-228600">
              <a:lnSpc>
                <a:spcPct val="103000"/>
              </a:lnSpc>
              <a:spcAft>
                <a:spcPts val="575"/>
              </a:spcAft>
              <a:buFont typeface="Wingdings" panose="05000000000000000000" pitchFamily="2" charset="2"/>
              <a:buChar char="q"/>
            </a:pPr>
            <a:r>
              <a:rPr lang="es-MX" sz="1200" dirty="0">
                <a:solidFill>
                  <a:srgbClr val="000000"/>
                </a:solidFill>
                <a:effectLst/>
                <a:latin typeface="Times New Roman" panose="02020603050405020304" pitchFamily="18" charset="0"/>
                <a:ea typeface="Times New Roman" panose="02020603050405020304" pitchFamily="18" charset="0"/>
              </a:rPr>
              <a:t>Discuta los ejemplos de bombas portátiles utilizadas en su área:</a:t>
            </a:r>
          </a:p>
          <a:p>
            <a:pPr marL="457200" marR="49530" indent="-228600">
              <a:lnSpc>
                <a:spcPct val="115000"/>
              </a:lnSpc>
              <a:spcAft>
                <a:spcPts val="575"/>
              </a:spcAft>
            </a:pPr>
            <a:r>
              <a:rPr lang="en-US" sz="1200" dirty="0">
                <a:solidFill>
                  <a:srgbClr val="000000"/>
                </a:solidFill>
                <a:effectLst/>
                <a:latin typeface="Courier New" panose="02070309020205020404" pitchFamily="49" charset="0"/>
                <a:ea typeface="Courier New" panose="02070309020205020404" pitchFamily="49" charset="0"/>
              </a:rPr>
              <a:t>o</a:t>
            </a:r>
            <a:r>
              <a:rPr lang="en-US" sz="1200" dirty="0">
                <a:solidFill>
                  <a:srgbClr val="000000"/>
                </a:solidFill>
                <a:effectLst/>
                <a:latin typeface="Arial" panose="020B0604020202020204" pitchFamily="34" charset="0"/>
                <a:ea typeface="Arial" panose="020B0604020202020204" pitchFamily="34" charset="0"/>
              </a:rPr>
              <a:t> 	</a:t>
            </a:r>
            <a:r>
              <a:rPr lang="en-US" sz="1200" dirty="0">
                <a:solidFill>
                  <a:srgbClr val="000000"/>
                </a:solidFill>
                <a:effectLst/>
                <a:latin typeface="Times New Roman" panose="02020603050405020304" pitchFamily="18" charset="0"/>
                <a:ea typeface="Times New Roman" panose="02020603050405020304" pitchFamily="18" charset="0"/>
              </a:rPr>
              <a:t>Pacific Wildfire Mark III</a:t>
            </a:r>
            <a:endParaRPr lang="es-MX" sz="1200" dirty="0">
              <a:solidFill>
                <a:srgbClr val="000000"/>
              </a:solidFill>
              <a:effectLst/>
              <a:latin typeface="Times New Roman" panose="02020603050405020304" pitchFamily="18" charset="0"/>
              <a:ea typeface="Times New Roman" panose="02020603050405020304" pitchFamily="18" charset="0"/>
            </a:endParaRPr>
          </a:p>
          <a:p>
            <a:pPr marL="457200" marR="4041775" indent="-228600">
              <a:lnSpc>
                <a:spcPct val="115000"/>
              </a:lnSpc>
              <a:spcAft>
                <a:spcPts val="575"/>
              </a:spcAft>
            </a:pPr>
            <a:r>
              <a:rPr lang="en-US" sz="1200" dirty="0">
                <a:solidFill>
                  <a:srgbClr val="000000"/>
                </a:solidFill>
                <a:effectLst/>
                <a:latin typeface="Courier New" panose="02070309020205020404" pitchFamily="49" charset="0"/>
                <a:ea typeface="Courier New" panose="02070309020205020404" pitchFamily="49" charset="0"/>
              </a:rPr>
              <a:t>o</a:t>
            </a:r>
            <a:r>
              <a:rPr lang="en-US" sz="1200" dirty="0">
                <a:solidFill>
                  <a:srgbClr val="000000"/>
                </a:solidFill>
                <a:effectLst/>
                <a:latin typeface="Arial" panose="020B0604020202020204" pitchFamily="34" charset="0"/>
                <a:ea typeface="Arial" panose="020B0604020202020204" pitchFamily="34" charset="0"/>
              </a:rPr>
              <a:t> 	</a:t>
            </a:r>
            <a:r>
              <a:rPr lang="en-US" sz="1200" dirty="0">
                <a:solidFill>
                  <a:srgbClr val="000000"/>
                </a:solidFill>
                <a:effectLst/>
                <a:latin typeface="Times New Roman" panose="02020603050405020304" pitchFamily="18" charset="0"/>
                <a:ea typeface="Times New Roman" panose="02020603050405020304" pitchFamily="18" charset="0"/>
              </a:rPr>
              <a:t>Wick 375</a:t>
            </a:r>
          </a:p>
          <a:p>
            <a:pPr marL="457200" marR="4041775" indent="-228600">
              <a:lnSpc>
                <a:spcPct val="115000"/>
              </a:lnSpc>
              <a:spcAft>
                <a:spcPts val="575"/>
              </a:spcAft>
            </a:pPr>
            <a:endParaRPr lang="es-MX" sz="1200" dirty="0">
              <a:solidFill>
                <a:srgbClr val="000000"/>
              </a:solidFill>
              <a:effectLst/>
              <a:latin typeface="Times New Roman" panose="02020603050405020304" pitchFamily="18" charset="0"/>
              <a:ea typeface="Times New Roman" panose="02020603050405020304" pitchFamily="18" charset="0"/>
            </a:endParaRPr>
          </a:p>
          <a:p>
            <a:pPr marL="228600" lvl="0" indent="-228600">
              <a:lnSpc>
                <a:spcPct val="103000"/>
              </a:lnSpc>
              <a:spcAft>
                <a:spcPts val="695"/>
              </a:spcAft>
              <a:buFont typeface="Symbol" panose="05050102010706020507" pitchFamily="18" charset="2"/>
              <a:buChar char=""/>
            </a:pPr>
            <a:r>
              <a:rPr lang="es-MX" sz="1200" dirty="0">
                <a:solidFill>
                  <a:srgbClr val="000000"/>
                </a:solidFill>
                <a:effectLst/>
                <a:latin typeface="Times New Roman" panose="02020603050405020304" pitchFamily="18" charset="0"/>
                <a:ea typeface="Arial" panose="020B0604020202020204" pitchFamily="34" charset="0"/>
              </a:rPr>
              <a:t>Estas bombas y su rendimiento son referenciadas en el curso S-211 Bombas Portátiles y Uso de Agua y también en la Guía de Equipos para Manejo de Agua, </a:t>
            </a:r>
            <a:r>
              <a:rPr lang="es-MX" sz="1200" dirty="0">
                <a:solidFill>
                  <a:srgbClr val="000000"/>
                </a:solidFill>
                <a:effectLst/>
                <a:latin typeface="Times New Roman" panose="02020603050405020304" pitchFamily="18" charset="0"/>
                <a:ea typeface="Times New Roman" panose="02020603050405020304" pitchFamily="18" charset="0"/>
              </a:rPr>
              <a:t>PMS-447-1 </a:t>
            </a:r>
            <a:r>
              <a:rPr lang="es-MX" sz="1200" u="sng" dirty="0">
                <a:solidFill>
                  <a:srgbClr val="000000"/>
                </a:solidFill>
                <a:effectLst/>
                <a:latin typeface="Times New Roman" panose="02020603050405020304" pitchFamily="18" charset="0"/>
                <a:ea typeface="Times New Roman" panose="02020603050405020304" pitchFamily="18" charset="0"/>
                <a:hlinkClick r:id="rId4"/>
              </a:rPr>
              <a:t>https://www.nwcg.gov/publications/447-1</a:t>
            </a:r>
            <a:r>
              <a:rPr lang="es-MX" sz="1200" dirty="0">
                <a:solidFill>
                  <a:srgbClr val="000000"/>
                </a:solidFill>
                <a:effectLst/>
                <a:latin typeface="Times New Roman" panose="02020603050405020304" pitchFamily="18" charset="0"/>
                <a:ea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baseline="0" dirty="0"/>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lang="en-US" baseline="0" dirty="0"/>
          </a:p>
          <a:p>
            <a:endParaRPr lang="en-US" dirty="0"/>
          </a:p>
        </p:txBody>
      </p:sp>
      <p:sp>
        <p:nvSpPr>
          <p:cNvPr id="4" name="Slide Number Placeholder 3"/>
          <p:cNvSpPr>
            <a:spLocks noGrp="1"/>
          </p:cNvSpPr>
          <p:nvPr>
            <p:ph type="sldNum" sz="quarter" idx="10"/>
          </p:nvPr>
        </p:nvSpPr>
        <p:spPr/>
        <p:txBody>
          <a:bodyPr/>
          <a:lstStyle/>
          <a:p>
            <a:fld id="{3CF3E047-8B01-4D0A-8D9A-8D93D4534B9F}" type="slidenum">
              <a:rPr lang="en-US" smtClean="0"/>
              <a:t>20</a:t>
            </a:fld>
            <a:endParaRPr lang="en-US" dirty="0"/>
          </a:p>
        </p:txBody>
      </p:sp>
    </p:spTree>
    <p:extLst>
      <p:ext uri="{BB962C8B-B14F-4D97-AF65-F5344CB8AC3E}">
        <p14:creationId xmlns:p14="http://schemas.microsoft.com/office/powerpoint/2010/main" val="22850456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342900" lvl="0" indent="-342900" fontAlgn="base">
              <a:lnSpc>
                <a:spcPct val="103000"/>
              </a:lnSpc>
              <a:spcAft>
                <a:spcPts val="575"/>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dónde es usada la bomba flotante Waterous y por qué:</a:t>
            </a:r>
          </a:p>
          <a:p>
            <a:pPr marL="742950" lvl="1" indent="-285750" fontAlgn="base">
              <a:lnSpc>
                <a:spcPct val="103000"/>
              </a:lnSpc>
              <a:spcAft>
                <a:spcPts val="575"/>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Más común en las áreas geográficas Este, Sur y en Alaska.</a:t>
            </a:r>
          </a:p>
          <a:p>
            <a:pPr marL="742950" lvl="1" indent="-285750" fontAlgn="base">
              <a:lnSpc>
                <a:spcPct val="103000"/>
              </a:lnSpc>
              <a:spcAft>
                <a:spcPts val="575"/>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El beneficio clave de una bomba flotante es ser apropiada para áreas pantanosas donde no existe terreno firme para colocar un bomba Mark III, o en pendientes extremadamente inclinadas y rocosas en el limite de un cuerpo de agua y es difícil ubicar una plataforma plana para operar cualquier otro tipo de bomba. También pueden ser usadas en acequias de irrigación y tanques portátiles.</a:t>
            </a:r>
          </a:p>
          <a:p>
            <a:pPr marL="742950" lvl="1" indent="-285750" fontAlgn="base">
              <a:lnSpc>
                <a:spcPct val="103000"/>
              </a:lnSpc>
              <a:spcAft>
                <a:spcPts val="575"/>
              </a:spcAft>
              <a:buClr>
                <a:srgbClr val="000000"/>
              </a:buClr>
              <a:buSzPts val="1200"/>
              <a:buFont typeface="Courier New" panose="02070309020205020404" pitchFamily="49" charset="0"/>
              <a:buChar char="o"/>
            </a:pPr>
            <a:endPar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endParaRPr>
          </a:p>
          <a:p>
            <a:pPr marL="342900" lvl="0" indent="-342900" fontAlgn="base">
              <a:lnSpc>
                <a:spcPct val="103000"/>
              </a:lnSpc>
              <a:spcAft>
                <a:spcPts val="575"/>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las especificaciones de la bomba:</a:t>
            </a:r>
          </a:p>
          <a:p>
            <a:pPr marL="742950" lvl="1" indent="-285750" fontAlgn="base">
              <a:lnSpc>
                <a:spcPct val="103000"/>
              </a:lnSpc>
              <a:spcAft>
                <a:spcPts val="575"/>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Diferentes a una bomba de presión estándar, las bombas flotantes no tienen manguera de succión.</a:t>
            </a:r>
          </a:p>
          <a:p>
            <a:pPr marL="742950" lvl="1" indent="-285750" fontAlgn="base">
              <a:lnSpc>
                <a:spcPct val="152000"/>
              </a:lnSpc>
              <a:spcAft>
                <a:spcPts val="575"/>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Fácilmente transportada por una persona.</a:t>
            </a:r>
          </a:p>
          <a:p>
            <a:pPr marL="742950" lvl="1" indent="-285750" fontAlgn="base">
              <a:lnSpc>
                <a:spcPct val="103000"/>
              </a:lnSpc>
              <a:spcAft>
                <a:spcPts val="575"/>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El montaje de la bomba incluye el motor, tanque de combustible, cuerda de arranque, bomba, controles, accesorios, collar flotante, colador o filtro, y otros accesorios.</a:t>
            </a:r>
          </a:p>
          <a:p>
            <a:pPr marL="742950" lvl="1" indent="-285750" fontAlgn="base">
              <a:lnSpc>
                <a:spcPct val="103000"/>
              </a:lnSpc>
              <a:spcAft>
                <a:spcPts val="575"/>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Peso seco de 45 libras</a:t>
            </a:r>
          </a:p>
          <a:p>
            <a:pPr marL="742950" lvl="1" indent="-285750" fontAlgn="base">
              <a:lnSpc>
                <a:spcPct val="103000"/>
              </a:lnSpc>
              <a:spcAft>
                <a:spcPts val="575"/>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Peso operacional, llena de agua, excede 60 libras</a:t>
            </a:r>
          </a:p>
          <a:p>
            <a:pPr marL="742950" lvl="1" indent="-285750" fontAlgn="base">
              <a:lnSpc>
                <a:spcPct val="152000"/>
              </a:lnSpc>
              <a:spcAft>
                <a:spcPts val="575"/>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Opera con motor de dos tiempos, que requiere una mezcla de gasolina/aceite de 2 tiempos</a:t>
            </a:r>
          </a:p>
          <a:p>
            <a:pPr marL="800100" lvl="1" indent="-342900">
              <a:buFont typeface="Courier New" panose="02070309020205020404" pitchFamily="49" charset="0"/>
              <a:buChar char="o"/>
            </a:pPr>
            <a:r>
              <a:rPr lang="es-MX" sz="1200" dirty="0">
                <a:solidFill>
                  <a:srgbClr val="000000"/>
                </a:solidFill>
                <a:effectLst/>
                <a:latin typeface="Times New Roman" panose="02020603050405020304" pitchFamily="18" charset="0"/>
                <a:ea typeface="Times New Roman" panose="02020603050405020304" pitchFamily="18" charset="0"/>
              </a:rPr>
              <a:t>Su rendimiento varía de 56 gpm @ 50 psi  150 gpm @ 20 psi que se encuentra entre una bomba de presión liviana y una bomba de alta presión.</a:t>
            </a:r>
          </a:p>
          <a:p>
            <a:pPr marL="0" indent="0">
              <a:buFont typeface="Arial" panose="020B0604020202020204" pitchFamily="34" charset="0"/>
              <a:buNone/>
            </a:pPr>
            <a:endParaRPr lang="en-US" baseline="0" dirty="0"/>
          </a:p>
          <a:p>
            <a:pPr marL="0" indent="0">
              <a:buFont typeface="Arial" panose="020B0604020202020204" pitchFamily="34" charset="0"/>
              <a:buNone/>
            </a:pPr>
            <a:endParaRPr lang="en-US" baseline="0"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CF3E047-8B01-4D0A-8D9A-8D93D4534B9F}" type="slidenum">
              <a:rPr lang="en-US" smtClean="0"/>
              <a:t>21</a:t>
            </a:fld>
            <a:endParaRPr lang="en-US" dirty="0"/>
          </a:p>
        </p:txBody>
      </p:sp>
    </p:spTree>
    <p:extLst>
      <p:ext uri="{BB962C8B-B14F-4D97-AF65-F5344CB8AC3E}">
        <p14:creationId xmlns:p14="http://schemas.microsoft.com/office/powerpoint/2010/main" val="26565508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342900" lvl="0" indent="-342900" fontAlgn="base">
              <a:lnSpc>
                <a:spcPct val="103000"/>
              </a:lnSpc>
              <a:spcAft>
                <a:spcPts val="575"/>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el uso de la bomba en incendios forestales:</a:t>
            </a:r>
          </a:p>
          <a:p>
            <a:pPr marL="742950" lvl="1" indent="-285750" fontAlgn="base">
              <a:lnSpc>
                <a:spcPct val="103000"/>
              </a:lnSpc>
              <a:spcAft>
                <a:spcPts val="575"/>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Transferir grandes volúmenes de agua bajo presión más baja.</a:t>
            </a:r>
          </a:p>
          <a:p>
            <a:pPr marL="742950" lvl="1" indent="-285750" fontAlgn="base">
              <a:lnSpc>
                <a:spcPct val="103000"/>
              </a:lnSpc>
              <a:spcAft>
                <a:spcPts val="575"/>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Llenar tanques de agua portátiles, cisternas de agua, carros motobombas de incendios desde arroyos, ríos y lagos donde no es posible o eficientar el succionar.</a:t>
            </a:r>
          </a:p>
          <a:p>
            <a:pPr marL="742950" lvl="1" indent="-285750" fontAlgn="base">
              <a:lnSpc>
                <a:spcPct val="103000"/>
              </a:lnSpc>
              <a:spcAft>
                <a:spcPts val="575"/>
              </a:spcAft>
              <a:buClr>
                <a:srgbClr val="000000"/>
              </a:buClr>
              <a:buSzPts val="1200"/>
              <a:buFont typeface="Courier New" panose="02070309020205020404" pitchFamily="49" charset="0"/>
              <a:buChar char="o"/>
            </a:pPr>
            <a:endPar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endParaRPr>
          </a:p>
          <a:p>
            <a:pPr marL="342900" lvl="0" indent="-342900" fontAlgn="base">
              <a:lnSpc>
                <a:spcPct val="103000"/>
              </a:lnSpc>
              <a:spcAft>
                <a:spcPts val="575"/>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las especificaciones de la bomba:</a:t>
            </a:r>
          </a:p>
          <a:p>
            <a:pPr marL="742950" lvl="1" indent="-285750" fontAlgn="base">
              <a:lnSpc>
                <a:spcPct val="152000"/>
              </a:lnSpc>
              <a:spcAft>
                <a:spcPts val="575"/>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Entradas y salidas de 3 pulgadas.</a:t>
            </a:r>
          </a:p>
          <a:p>
            <a:pPr marL="742950" lvl="1" indent="-285750" fontAlgn="base">
              <a:lnSpc>
                <a:spcPct val="152000"/>
              </a:lnSpc>
              <a:spcAft>
                <a:spcPts val="575"/>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Capacidad de flujo de 290 galones por minuto.</a:t>
            </a:r>
          </a:p>
          <a:p>
            <a:pPr marL="742950" lvl="1" indent="-285750" fontAlgn="base">
              <a:lnSpc>
                <a:spcPct val="152000"/>
              </a:lnSpc>
              <a:spcAft>
                <a:spcPts val="575"/>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El motor es de gasolina de 4 tiempos, así que no es necesario mezclar combustible.</a:t>
            </a:r>
          </a:p>
          <a:p>
            <a:pPr marL="742950" lvl="1" indent="-285750" fontAlgn="base">
              <a:lnSpc>
                <a:spcPct val="152000"/>
              </a:lnSpc>
              <a:spcAft>
                <a:spcPts val="575"/>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La bomba centrífuga es similar a las bombas de presión.</a:t>
            </a:r>
          </a:p>
          <a:p>
            <a:pPr marL="742950" lvl="1" indent="-285750" fontAlgn="base">
              <a:lnSpc>
                <a:spcPct val="152000"/>
              </a:lnSpc>
              <a:spcAft>
                <a:spcPts val="575"/>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Peso seco de 26 libras.</a:t>
            </a:r>
          </a:p>
          <a:p>
            <a:pPr marL="742950" lvl="1" indent="-285750" fontAlgn="base">
              <a:lnSpc>
                <a:spcPct val="103000"/>
              </a:lnSpc>
              <a:spcAft>
                <a:spcPts val="78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Es más eficiente si se transfiere el agua a corta distancia y sobre terreno plano.</a:t>
            </a:r>
          </a:p>
          <a:p>
            <a:pPr marL="628650" lvl="1" indent="-171450">
              <a:buFont typeface="Courier New" panose="02070309020205020404" pitchFamily="49" charset="0"/>
              <a:buChar char="o"/>
            </a:pPr>
            <a:r>
              <a:rPr lang="en-US" baseline="0" dirty="0"/>
              <a:t>over level ground.</a:t>
            </a:r>
          </a:p>
        </p:txBody>
      </p:sp>
      <p:sp>
        <p:nvSpPr>
          <p:cNvPr id="4" name="Slide Number Placeholder 3"/>
          <p:cNvSpPr>
            <a:spLocks noGrp="1"/>
          </p:cNvSpPr>
          <p:nvPr>
            <p:ph type="sldNum" sz="quarter" idx="10"/>
          </p:nvPr>
        </p:nvSpPr>
        <p:spPr/>
        <p:txBody>
          <a:bodyPr/>
          <a:lstStyle/>
          <a:p>
            <a:fld id="{3CF3E047-8B01-4D0A-8D9A-8D93D4534B9F}" type="slidenum">
              <a:rPr lang="en-US" smtClean="0"/>
              <a:t>22</a:t>
            </a:fld>
            <a:endParaRPr lang="en-US" dirty="0"/>
          </a:p>
        </p:txBody>
      </p:sp>
    </p:spTree>
    <p:extLst>
      <p:ext uri="{BB962C8B-B14F-4D97-AF65-F5344CB8AC3E}">
        <p14:creationId xmlns:p14="http://schemas.microsoft.com/office/powerpoint/2010/main" val="31872646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6350" indent="-6350">
              <a:lnSpc>
                <a:spcPct val="107000"/>
              </a:lnSpc>
              <a:spcAft>
                <a:spcPts val="15"/>
              </a:spcAft>
            </a:pPr>
            <a:r>
              <a:rPr lang="es-MX" sz="1800" b="1" dirty="0">
                <a:solidFill>
                  <a:srgbClr val="000000"/>
                </a:solidFill>
                <a:effectLst/>
                <a:latin typeface="Times New Roman" panose="02020603050405020304" pitchFamily="18" charset="0"/>
                <a:ea typeface="Times New Roman" panose="02020603050405020304" pitchFamily="18" charset="0"/>
              </a:rPr>
              <a:t>Pregunta: De acuerdo con la GBRI, ¿cuál es la proporción de la mezcla de combustible para bombas de alta presión?</a:t>
            </a:r>
          </a:p>
          <a:p>
            <a:pPr marL="6350" indent="-6350">
              <a:lnSpc>
                <a:spcPct val="107000"/>
              </a:lnSpc>
              <a:spcAft>
                <a:spcPts val="15"/>
              </a:spcAft>
            </a:pPr>
            <a:endParaRPr lang="es-MX" sz="1800" dirty="0">
              <a:solidFill>
                <a:srgbClr val="000000"/>
              </a:solidFill>
              <a:effectLst/>
              <a:latin typeface="Times New Roman" panose="02020603050405020304" pitchFamily="18" charset="0"/>
              <a:ea typeface="Times New Roman" panose="02020603050405020304" pitchFamily="18" charset="0"/>
            </a:endParaRPr>
          </a:p>
          <a:p>
            <a:pPr marL="6350" indent="-6350">
              <a:lnSpc>
                <a:spcPct val="107000"/>
              </a:lnSpc>
              <a:spcAft>
                <a:spcPts val="575"/>
              </a:spcAft>
              <a:tabLst>
                <a:tab pos="869315" algn="ctr"/>
              </a:tabLst>
            </a:pPr>
            <a:r>
              <a:rPr lang="es-MX" sz="1800" b="1"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Respuesta: 24:1</a:t>
            </a:r>
            <a:endParaRPr lang="es-MX" sz="1800" dirty="0">
              <a:solidFill>
                <a:srgbClr val="000000"/>
              </a:solidFill>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CF3E047-8B01-4D0A-8D9A-8D93D4534B9F}" type="slidenum">
              <a:rPr lang="en-US" smtClean="0"/>
              <a:t>23</a:t>
            </a:fld>
            <a:endParaRPr lang="en-US" dirty="0"/>
          </a:p>
        </p:txBody>
      </p:sp>
    </p:spTree>
    <p:extLst>
      <p:ext uri="{BB962C8B-B14F-4D97-AF65-F5344CB8AC3E}">
        <p14:creationId xmlns:p14="http://schemas.microsoft.com/office/powerpoint/2010/main" val="40354470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342900" lvl="0" indent="-342900" fontAlgn="base">
              <a:lnSpc>
                <a:spcPct val="103000"/>
              </a:lnSpc>
              <a:spcAft>
                <a:spcPts val="790"/>
              </a:spcAft>
              <a:buClr>
                <a:srgbClr val="000000"/>
              </a:buClr>
              <a:buSzPts val="1200"/>
              <a:buFont typeface="Symbol" panose="05050102010706020507" pitchFamily="18" charset="2"/>
              <a:buChar char=""/>
            </a:pPr>
            <a:r>
              <a:rPr lang="es-MX" sz="18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rPr>
              <a:t>Diapositivas 25 - 32 cubren herramientas alternativas y especializadas. Si estas herramientas no están disponibles para el campo, utilice la presentación de PowerPoint para presentarlas a los estudiantes.</a:t>
            </a:r>
          </a:p>
          <a:p>
            <a:pPr marL="342900" lvl="0" indent="-342900" fontAlgn="base">
              <a:lnSpc>
                <a:spcPct val="103000"/>
              </a:lnSpc>
              <a:spcAft>
                <a:spcPts val="575"/>
              </a:spcAft>
              <a:buClr>
                <a:srgbClr val="000000"/>
              </a:buClr>
              <a:buSzPts val="1200"/>
              <a:buFont typeface="Symbol" panose="05050102010706020507" pitchFamily="18" charset="2"/>
              <a:buChar char=""/>
            </a:pPr>
            <a:r>
              <a:rPr lang="es-MX" sz="18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rPr>
              <a:t>Existen variaciones en las herramientas debido a las necesidades específicas en algunas áreas geográficas.</a:t>
            </a:r>
          </a:p>
          <a:p>
            <a:pPr marL="342900" lvl="0" indent="-342900" fontAlgn="base">
              <a:lnSpc>
                <a:spcPct val="103000"/>
              </a:lnSpc>
              <a:spcAft>
                <a:spcPts val="695"/>
              </a:spcAft>
              <a:buClr>
                <a:srgbClr val="000000"/>
              </a:buClr>
              <a:buSzPts val="1200"/>
              <a:buFont typeface="Symbol" panose="05050102010706020507" pitchFamily="18" charset="2"/>
              <a:buChar char=""/>
            </a:pPr>
            <a:r>
              <a:rPr lang="es-MX" sz="18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rPr>
              <a:t>El almacén del área local puede tener ciertas herramientas que no están disponibles o que se ven comúnmente en otros sistemas de almacén a nivel nacional.</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p>
        </p:txBody>
      </p:sp>
      <p:sp>
        <p:nvSpPr>
          <p:cNvPr id="4" name="Slide Number Placeholder 3"/>
          <p:cNvSpPr>
            <a:spLocks noGrp="1"/>
          </p:cNvSpPr>
          <p:nvPr>
            <p:ph type="sldNum" sz="quarter" idx="10"/>
          </p:nvPr>
        </p:nvSpPr>
        <p:spPr/>
        <p:txBody>
          <a:bodyPr/>
          <a:lstStyle/>
          <a:p>
            <a:fld id="{3CF3E047-8B01-4D0A-8D9A-8D93D4534B9F}" type="slidenum">
              <a:rPr lang="en-US" smtClean="0"/>
              <a:t>24</a:t>
            </a:fld>
            <a:endParaRPr lang="en-US" dirty="0"/>
          </a:p>
        </p:txBody>
      </p:sp>
    </p:spTree>
    <p:extLst>
      <p:ext uri="{BB962C8B-B14F-4D97-AF65-F5344CB8AC3E}">
        <p14:creationId xmlns:p14="http://schemas.microsoft.com/office/powerpoint/2010/main" val="10303025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285750" indent="-285750">
              <a:lnSpc>
                <a:spcPct val="103000"/>
              </a:lnSpc>
              <a:spcAft>
                <a:spcPts val="575"/>
              </a:spcAft>
              <a:buFont typeface="Wingdings" panose="05000000000000000000" pitchFamily="2" charset="2"/>
              <a:buChar char="q"/>
            </a:pPr>
            <a:r>
              <a:rPr lang="es-MX" sz="1800" dirty="0">
                <a:solidFill>
                  <a:srgbClr val="000000"/>
                </a:solidFill>
                <a:effectLst/>
                <a:latin typeface="Times New Roman" panose="02020603050405020304" pitchFamily="18" charset="0"/>
                <a:ea typeface="Times New Roman" panose="02020603050405020304" pitchFamily="18" charset="0"/>
              </a:rPr>
              <a:t>Discuta terminología y partes:</a:t>
            </a:r>
          </a:p>
          <a:p>
            <a:pPr marL="800100" marR="329565" lvl="1" indent="-342900" fontAlgn="base">
              <a:lnSpc>
                <a:spcPct val="152000"/>
              </a:lnSpc>
              <a:spcAft>
                <a:spcPts val="575"/>
              </a:spcAft>
              <a:buClr>
                <a:srgbClr val="000000"/>
              </a:buClr>
              <a:buSzPts val="1200"/>
              <a:buFont typeface="Courier New" panose="02070309020205020404" pitchFamily="49" charset="0"/>
              <a:buChar char="o"/>
            </a:pPr>
            <a:r>
              <a:rPr lang="en-US"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Mango</a:t>
            </a:r>
            <a:endPar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endParaRPr>
          </a:p>
          <a:p>
            <a:pPr marL="800100" marR="329565" lvl="1" indent="-342900" fontAlgn="base">
              <a:lnSpc>
                <a:spcPct val="152000"/>
              </a:lnSpc>
              <a:spcAft>
                <a:spcPts val="575"/>
              </a:spcAft>
              <a:buClr>
                <a:srgbClr val="000000"/>
              </a:buClr>
              <a:buSzPts val="1200"/>
              <a:buFont typeface="Courier New" panose="02070309020205020404" pitchFamily="49" charset="0"/>
              <a:buChar char="o"/>
            </a:pPr>
            <a:r>
              <a:rPr lang="en-US"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Vástago</a:t>
            </a:r>
            <a:endPar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endParaRPr>
          </a:p>
          <a:p>
            <a:pPr marL="800100" marR="329565" lvl="1" indent="-342900" fontAlgn="base">
              <a:lnSpc>
                <a:spcPct val="152000"/>
              </a:lnSpc>
              <a:spcAft>
                <a:spcPts val="575"/>
              </a:spcAft>
              <a:buClr>
                <a:srgbClr val="000000"/>
              </a:buClr>
              <a:buSzPts val="1200"/>
              <a:buFont typeface="Courier New" panose="02070309020205020404" pitchFamily="49" charset="0"/>
              <a:buChar char="o"/>
            </a:pPr>
            <a:r>
              <a:rPr lang="en-US"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Dientes</a:t>
            </a:r>
            <a:endPar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endParaRPr>
          </a:p>
          <a:p>
            <a:pPr marL="800100" marR="329565" lvl="1" indent="-342900" fontAlgn="base">
              <a:lnSpc>
                <a:spcPct val="152000"/>
              </a:lnSpc>
              <a:spcAft>
                <a:spcPts val="575"/>
              </a:spcAft>
              <a:buClr>
                <a:srgbClr val="000000"/>
              </a:buClr>
              <a:buSzPts val="1200"/>
              <a:buFont typeface="Courier New" panose="02070309020205020404" pitchFamily="49" charset="0"/>
              <a:buChar char="o"/>
            </a:pPr>
            <a:r>
              <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Tornillos o pernos</a:t>
            </a:r>
          </a:p>
          <a:p>
            <a:pPr marL="342900" marR="329565" lvl="0" indent="-342900" fontAlgn="base">
              <a:lnSpc>
                <a:spcPct val="152000"/>
              </a:lnSpc>
              <a:spcAft>
                <a:spcPts val="575"/>
              </a:spcAft>
              <a:buClr>
                <a:srgbClr val="000000"/>
              </a:buClr>
              <a:buSzPts val="1200"/>
              <a:buFont typeface="Courier New" panose="02070309020205020404" pitchFamily="49" charset="0"/>
              <a:buChar char="o"/>
            </a:pPr>
            <a:endPar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endParaRPr>
          </a:p>
          <a:p>
            <a:pPr marL="285750" marR="329565" indent="-285750">
              <a:lnSpc>
                <a:spcPct val="152000"/>
              </a:lnSpc>
              <a:spcAft>
                <a:spcPts val="575"/>
              </a:spcAft>
              <a:buFont typeface="Wingdings" panose="05000000000000000000" pitchFamily="2" charset="2"/>
              <a:buChar char="q"/>
            </a:pPr>
            <a:r>
              <a:rPr lang="es-MX" sz="1800" dirty="0">
                <a:solidFill>
                  <a:srgbClr val="000000"/>
                </a:solidFill>
                <a:effectLst/>
                <a:latin typeface="Times New Roman" panose="02020603050405020304" pitchFamily="18" charset="0"/>
                <a:ea typeface="Times New Roman" panose="02020603050405020304" pitchFamily="18" charset="0"/>
              </a:rPr>
              <a:t>Discuta el uso de la herramienta:</a:t>
            </a:r>
          </a:p>
          <a:p>
            <a:pPr marL="800100" marR="329565" lvl="1" indent="-342900" fontAlgn="base">
              <a:lnSpc>
                <a:spcPct val="152000"/>
              </a:lnSpc>
              <a:spcAft>
                <a:spcPts val="575"/>
              </a:spcAft>
              <a:buClr>
                <a:srgbClr val="000000"/>
              </a:buClr>
              <a:buSzPts val="1200"/>
              <a:buFont typeface="Courier New" panose="02070309020205020404" pitchFamily="49" charset="0"/>
              <a:buChar char="o"/>
            </a:pPr>
            <a:r>
              <a:rPr lang="en-US"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Herramienta de raspado</a:t>
            </a:r>
            <a:endPar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endParaRPr>
          </a:p>
          <a:p>
            <a:pPr marL="800100" marR="329565" lvl="1" indent="-342900" fontAlgn="base">
              <a:lnSpc>
                <a:spcPct val="152000"/>
              </a:lnSpc>
              <a:spcAft>
                <a:spcPts val="575"/>
              </a:spcAft>
              <a:buClr>
                <a:srgbClr val="000000"/>
              </a:buClr>
              <a:buSzPts val="1200"/>
              <a:buFont typeface="Courier New" panose="02070309020205020404" pitchFamily="49" charset="0"/>
              <a:buChar char="o"/>
            </a:pPr>
            <a:r>
              <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Comúnmente usado para hacer la limpieza final de la línea y puede ser útil en y alrededor de áreas rocosas.</a:t>
            </a:r>
          </a:p>
          <a:p>
            <a:pPr marL="800100" marR="329565" lvl="1" indent="-342900" fontAlgn="base">
              <a:lnSpc>
                <a:spcPct val="152000"/>
              </a:lnSpc>
              <a:spcAft>
                <a:spcPts val="575"/>
              </a:spcAft>
              <a:buClr>
                <a:srgbClr val="000000"/>
              </a:buClr>
              <a:buSzPts val="1200"/>
              <a:buFont typeface="Courier New" panose="02070309020205020404" pitchFamily="49" charset="0"/>
              <a:buChar char="o"/>
            </a:pPr>
            <a:r>
              <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Agarre y postura</a:t>
            </a:r>
          </a:p>
          <a:p>
            <a:pPr marL="342900" marR="329565" lvl="0" indent="-342900" fontAlgn="base">
              <a:lnSpc>
                <a:spcPct val="152000"/>
              </a:lnSpc>
              <a:spcAft>
                <a:spcPts val="575"/>
              </a:spcAft>
              <a:buClr>
                <a:srgbClr val="000000"/>
              </a:buClr>
              <a:buSzPts val="1200"/>
              <a:buFont typeface="Courier New" panose="02070309020205020404" pitchFamily="49" charset="0"/>
              <a:buChar char="o"/>
            </a:pPr>
            <a:endPar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endParaRPr>
          </a:p>
          <a:p>
            <a:pPr marL="285750" marR="329565" indent="-285750">
              <a:lnSpc>
                <a:spcPct val="154000"/>
              </a:lnSpc>
              <a:spcAft>
                <a:spcPts val="575"/>
              </a:spcAft>
              <a:buFont typeface="Wingdings" panose="05000000000000000000" pitchFamily="2" charset="2"/>
              <a:buChar char="q"/>
            </a:pPr>
            <a:r>
              <a:rPr lang="es-MX" sz="1800" dirty="0">
                <a:solidFill>
                  <a:srgbClr val="000000"/>
                </a:solidFill>
                <a:effectLst/>
                <a:latin typeface="Times New Roman" panose="02020603050405020304" pitchFamily="18" charset="0"/>
                <a:ea typeface="Times New Roman" panose="02020603050405020304" pitchFamily="18" charset="0"/>
              </a:rPr>
              <a:t>Discuta el afilado:</a:t>
            </a:r>
          </a:p>
          <a:p>
            <a:pPr marL="800100" marR="329565" lvl="1" indent="-342900" fontAlgn="base">
              <a:lnSpc>
                <a:spcPct val="152000"/>
              </a:lnSpc>
              <a:spcAft>
                <a:spcPts val="575"/>
              </a:spcAft>
              <a:buClr>
                <a:srgbClr val="000000"/>
              </a:buClr>
              <a:buSzPts val="1200"/>
              <a:buFont typeface="Courier New" panose="02070309020205020404" pitchFamily="49" charset="0"/>
              <a:buChar char="o"/>
            </a:pPr>
            <a:r>
              <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Esta herramienta puede ser afilada en ambos lados de cada diente en un ángulo de 45 grados de la base del diente hasta la punta de la cara exterior.</a:t>
            </a:r>
          </a:p>
          <a:p>
            <a:pPr marL="342900" marR="329565" lvl="0" indent="-342900" fontAlgn="base">
              <a:lnSpc>
                <a:spcPct val="152000"/>
              </a:lnSpc>
              <a:spcAft>
                <a:spcPts val="575"/>
              </a:spcAft>
              <a:buClr>
                <a:srgbClr val="000000"/>
              </a:buClr>
              <a:buSzPts val="1200"/>
              <a:buFont typeface="Courier New" panose="02070309020205020404" pitchFamily="49" charset="0"/>
              <a:buChar char="o"/>
            </a:pPr>
            <a:endPar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endParaRPr>
          </a:p>
          <a:p>
            <a:pPr marL="285750" marR="329565" indent="-285750">
              <a:lnSpc>
                <a:spcPct val="127000"/>
              </a:lnSpc>
              <a:spcAft>
                <a:spcPts val="250"/>
              </a:spcAft>
              <a:buFont typeface="Wingdings" panose="05000000000000000000" pitchFamily="2" charset="2"/>
              <a:buChar char="q"/>
            </a:pPr>
            <a:r>
              <a:rPr lang="es-MX" sz="1800" dirty="0">
                <a:solidFill>
                  <a:srgbClr val="000000"/>
                </a:solidFill>
                <a:effectLst/>
                <a:latin typeface="Times New Roman" panose="02020603050405020304" pitchFamily="18" charset="0"/>
                <a:ea typeface="Times New Roman" panose="02020603050405020304" pitchFamily="18" charset="0"/>
              </a:rPr>
              <a:t>Discuta el cuidado y mantenimiento:</a:t>
            </a:r>
          </a:p>
          <a:p>
            <a:pPr marL="800100" marR="329565" lvl="1" indent="-342900" fontAlgn="base">
              <a:lnSpc>
                <a:spcPct val="152000"/>
              </a:lnSpc>
              <a:spcAft>
                <a:spcPts val="575"/>
              </a:spcAft>
              <a:buClr>
                <a:srgbClr val="000000"/>
              </a:buClr>
              <a:buSzPts val="1200"/>
              <a:buFont typeface="Courier New" panose="02070309020205020404" pitchFamily="49" charset="0"/>
              <a:buChar char="o"/>
            </a:pPr>
            <a:r>
              <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Inspeccionar la cabeza de la herramienta por dientes faltantes o doblados, y que las guardas de seguridad estén con la herramienta.</a:t>
            </a:r>
          </a:p>
          <a:p>
            <a:pPr marL="800100" marR="329565" lvl="1" indent="-342900" fontAlgn="base">
              <a:lnSpc>
                <a:spcPct val="152000"/>
              </a:lnSpc>
              <a:spcAft>
                <a:spcPts val="575"/>
              </a:spcAft>
              <a:buClr>
                <a:srgbClr val="000000"/>
              </a:buClr>
              <a:buSzPts val="1200"/>
              <a:buFont typeface="Courier New" panose="02070309020205020404" pitchFamily="49" charset="0"/>
              <a:buChar char="o"/>
            </a:pPr>
            <a:r>
              <a:rPr lang="es-MX" sz="18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El mango debe estar liso, alineado y asegurado a la cabeza.</a:t>
            </a:r>
          </a:p>
          <a:p>
            <a:endParaRPr lang="en-US" b="0" dirty="0"/>
          </a:p>
        </p:txBody>
      </p:sp>
      <p:sp>
        <p:nvSpPr>
          <p:cNvPr id="4" name="Slide Number Placeholder 3"/>
          <p:cNvSpPr>
            <a:spLocks noGrp="1"/>
          </p:cNvSpPr>
          <p:nvPr>
            <p:ph type="sldNum" sz="quarter" idx="10"/>
          </p:nvPr>
        </p:nvSpPr>
        <p:spPr/>
        <p:txBody>
          <a:bodyPr/>
          <a:lstStyle/>
          <a:p>
            <a:fld id="{3CF3E047-8B01-4D0A-8D9A-8D93D4534B9F}" type="slidenum">
              <a:rPr lang="en-US" smtClean="0"/>
              <a:t>25</a:t>
            </a:fld>
            <a:endParaRPr lang="en-US" dirty="0"/>
          </a:p>
        </p:txBody>
      </p:sp>
    </p:spTree>
    <p:extLst>
      <p:ext uri="{BB962C8B-B14F-4D97-AF65-F5344CB8AC3E}">
        <p14:creationId xmlns:p14="http://schemas.microsoft.com/office/powerpoint/2010/main" val="16236148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342900" lvl="0" indent="-342900" fontAlgn="base">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la terminología y partes:</a:t>
            </a:r>
          </a:p>
          <a:p>
            <a:pPr marL="742950" lvl="1" indent="-285750" fontAlgn="base">
              <a:lnSpc>
                <a:spcPct val="152000"/>
              </a:lnSpc>
              <a:spcAft>
                <a:spcPts val="2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Mango</a:t>
            </a:r>
          </a:p>
          <a:p>
            <a:pPr marL="742950" lvl="1" indent="-285750" fontAlgn="base">
              <a:lnSpc>
                <a:spcPct val="152000"/>
              </a:lnSpc>
              <a:spcAft>
                <a:spcPts val="2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Collar</a:t>
            </a:r>
          </a:p>
          <a:p>
            <a:pPr marL="742950" lvl="1" indent="-285750" fontAlgn="base">
              <a:lnSpc>
                <a:spcPct val="152000"/>
              </a:lnSpc>
              <a:spcAft>
                <a:spcPts val="2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Vástago</a:t>
            </a:r>
          </a:p>
          <a:p>
            <a:pPr marL="742950" lvl="1" indent="-285750" fontAlgn="base">
              <a:lnSpc>
                <a:spcPct val="152000"/>
              </a:lnSpc>
              <a:spcAft>
                <a:spcPts val="2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Remaches</a:t>
            </a:r>
          </a:p>
          <a:p>
            <a:pPr marL="742950" lvl="1" indent="-285750" fontAlgn="base">
              <a:lnSpc>
                <a:spcPct val="152000"/>
              </a:lnSpc>
              <a:spcAft>
                <a:spcPts val="2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Hoja de caucho</a:t>
            </a:r>
          </a:p>
          <a:p>
            <a:pPr marL="742950" lvl="1" indent="-285750" fontAlgn="base">
              <a:lnSpc>
                <a:spcPct val="152000"/>
              </a:lnSpc>
              <a:spcAft>
                <a:spcPts val="20"/>
              </a:spcAft>
              <a:buClr>
                <a:srgbClr val="000000"/>
              </a:buClr>
              <a:buSzPts val="1200"/>
              <a:buFont typeface="Courier New" panose="02070309020205020404" pitchFamily="49" charset="0"/>
              <a:buChar char="o"/>
            </a:pPr>
            <a:endPar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endParaRPr>
          </a:p>
          <a:p>
            <a:pPr marL="342900" lvl="0" indent="-342900" fontAlgn="base">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el uso de la herramienta:</a:t>
            </a:r>
          </a:p>
          <a:p>
            <a:pPr marL="742950" lvl="1" indent="-285750" fontAlgn="base">
              <a:lnSpc>
                <a:spcPct val="152000"/>
              </a:lnSpc>
              <a:spcAft>
                <a:spcPts val="2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En combustible ligero con fuego de baja intensidad.</a:t>
            </a:r>
          </a:p>
          <a:p>
            <a:pPr marL="742950" lvl="1" indent="-285750" fontAlgn="base">
              <a:lnSpc>
                <a:spcPct val="152000"/>
              </a:lnSpc>
              <a:spcAft>
                <a:spcPts val="2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Hacer movimientos cortos de aleteo con la cabeza de la herramienta o arrastrar por el suelo para sofocar y apagar las llamas.</a:t>
            </a:r>
          </a:p>
          <a:p>
            <a:pPr marL="742950" lvl="1" indent="-285750" fontAlgn="base">
              <a:lnSpc>
                <a:spcPct val="152000"/>
              </a:lnSpc>
              <a:spcAft>
                <a:spcPts val="20"/>
              </a:spcAft>
              <a:buClr>
                <a:srgbClr val="000000"/>
              </a:buClr>
              <a:buSzPts val="1200"/>
              <a:buFont typeface="Courier New" panose="02070309020205020404" pitchFamily="49" charset="0"/>
              <a:buChar char="o"/>
            </a:pPr>
            <a:endPar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endParaRPr>
          </a:p>
          <a:p>
            <a:pPr marL="342900" lvl="0" indent="-342900">
              <a:lnSpc>
                <a:spcPct val="152000"/>
              </a:lnSpc>
              <a:spcAft>
                <a:spcPts val="20"/>
              </a:spcAft>
              <a:buFont typeface="Symbol" panose="05050102010706020507" pitchFamily="18" charset="2"/>
              <a:buChar char=""/>
            </a:pPr>
            <a:r>
              <a:rPr lang="es-MX" sz="1200" dirty="0">
                <a:solidFill>
                  <a:srgbClr val="000000"/>
                </a:solidFill>
                <a:effectLst/>
                <a:latin typeface="Times New Roman" panose="02020603050405020304" pitchFamily="18" charset="0"/>
                <a:ea typeface="Times New Roman" panose="02020603050405020304" pitchFamily="18" charset="0"/>
              </a:rPr>
              <a:t>Utilizado principalmente en las áreas geográficas Sur, Suroeste, Montañas Rocallosas, Este y Alaska.</a:t>
            </a:r>
          </a:p>
          <a:p>
            <a:pPr marL="342900" lvl="0" indent="-342900">
              <a:lnSpc>
                <a:spcPct val="152000"/>
              </a:lnSpc>
              <a:spcAft>
                <a:spcPts val="20"/>
              </a:spcAft>
              <a:buFont typeface="Symbol" panose="05050102010706020507" pitchFamily="18" charset="2"/>
              <a:buChar char=""/>
            </a:pPr>
            <a:endParaRPr lang="es-MX" sz="1200" dirty="0">
              <a:solidFill>
                <a:srgbClr val="000000"/>
              </a:solidFill>
              <a:effectLst/>
              <a:latin typeface="Times New Roman" panose="02020603050405020304" pitchFamily="18" charset="0"/>
              <a:ea typeface="Times New Roman" panose="02020603050405020304" pitchFamily="18" charset="0"/>
            </a:endParaRPr>
          </a:p>
          <a:p>
            <a:pPr marL="342900" lvl="0" indent="-342900" fontAlgn="base">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el cuidado y mantenimiento:</a:t>
            </a:r>
          </a:p>
          <a:p>
            <a:pPr marL="742950" lvl="1" indent="-285750" fontAlgn="base">
              <a:lnSpc>
                <a:spcPct val="152000"/>
              </a:lnSpc>
              <a:spcAft>
                <a:spcPts val="2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Inspeccionar las condiciones del mango.</a:t>
            </a:r>
          </a:p>
          <a:p>
            <a:pPr marL="742950" lvl="1" indent="-285750" fontAlgn="base">
              <a:lnSpc>
                <a:spcPct val="152000"/>
              </a:lnSpc>
              <a:spcAft>
                <a:spcPts val="2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Cabeza.</a:t>
            </a:r>
          </a:p>
          <a:p>
            <a:pPr marL="742950" lvl="1" indent="-285750" fontAlgn="base">
              <a:lnSpc>
                <a:spcPct val="152000"/>
              </a:lnSpc>
              <a:spcAft>
                <a:spcPts val="2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La hoja de caucho por daños.</a:t>
            </a:r>
          </a:p>
          <a:p>
            <a:pPr marL="742950" lvl="1" indent="-285750" fontAlgn="base">
              <a:lnSpc>
                <a:spcPct val="152000"/>
              </a:lnSpc>
              <a:spcAft>
                <a:spcPts val="2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Inspeccionar el collar y vástago por óxido y ajuste del mango.</a:t>
            </a:r>
          </a:p>
          <a:p>
            <a:pPr marL="742950" lvl="1" indent="-285750" fontAlgn="base">
              <a:lnSpc>
                <a:spcPct val="152000"/>
              </a:lnSpc>
              <a:spcAft>
                <a:spcPts val="2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Inspeccionar que los remaches que sujetan la hoja de caucho a la cabeza no falten o estén dañados.</a:t>
            </a:r>
          </a:p>
          <a:p>
            <a:pPr marL="742950" lvl="1" indent="-285750" fontAlgn="base">
              <a:lnSpc>
                <a:spcPct val="152000"/>
              </a:lnSpc>
              <a:spcAft>
                <a:spcPts val="20"/>
              </a:spcAft>
              <a:buClr>
                <a:srgbClr val="000000"/>
              </a:buClr>
              <a:buSzPts val="1200"/>
              <a:buFont typeface="Courier New" panose="02070309020205020404" pitchFamily="49" charset="0"/>
              <a:buChar char="o"/>
            </a:pPr>
            <a:endPar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endParaRPr>
          </a:p>
          <a:p>
            <a:pPr marL="228600" lvl="0" indent="-228600">
              <a:lnSpc>
                <a:spcPct val="103000"/>
              </a:lnSpc>
              <a:spcAft>
                <a:spcPts val="695"/>
              </a:spcAft>
              <a:buFont typeface="Symbol" panose="05050102010706020507" pitchFamily="18" charset="2"/>
              <a:buChar char=""/>
            </a:pPr>
            <a:r>
              <a:rPr lang="es-MX" sz="1200" dirty="0">
                <a:solidFill>
                  <a:srgbClr val="000000"/>
                </a:solidFill>
                <a:effectLst/>
                <a:latin typeface="Times New Roman" panose="02020603050405020304" pitchFamily="18" charset="0"/>
                <a:ea typeface="Times New Roman" panose="02020603050405020304" pitchFamily="18" charset="0"/>
              </a:rPr>
              <a:t>Existen diferentes estilos de batefuegos, pero la mayoría están hechos de material de caucho y pueden ser dañados al tener contacto directo con las llamas o brasas por largo tiempo.</a:t>
            </a:r>
          </a:p>
          <a:p>
            <a:endParaRPr lang="en-US" b="0" dirty="0"/>
          </a:p>
        </p:txBody>
      </p:sp>
      <p:sp>
        <p:nvSpPr>
          <p:cNvPr id="4" name="Slide Number Placeholder 3"/>
          <p:cNvSpPr>
            <a:spLocks noGrp="1"/>
          </p:cNvSpPr>
          <p:nvPr>
            <p:ph type="sldNum" sz="quarter" idx="10"/>
          </p:nvPr>
        </p:nvSpPr>
        <p:spPr/>
        <p:txBody>
          <a:bodyPr/>
          <a:lstStyle/>
          <a:p>
            <a:fld id="{3CF3E047-8B01-4D0A-8D9A-8D93D4534B9F}" type="slidenum">
              <a:rPr lang="en-US" smtClean="0"/>
              <a:t>26</a:t>
            </a:fld>
            <a:endParaRPr lang="en-US" dirty="0"/>
          </a:p>
        </p:txBody>
      </p:sp>
    </p:spTree>
    <p:extLst>
      <p:ext uri="{BB962C8B-B14F-4D97-AF65-F5344CB8AC3E}">
        <p14:creationId xmlns:p14="http://schemas.microsoft.com/office/powerpoint/2010/main" val="17579374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228600" indent="-228600">
              <a:lnSpc>
                <a:spcPct val="103000"/>
              </a:lnSpc>
              <a:spcAft>
                <a:spcPts val="575"/>
              </a:spcAft>
              <a:buFont typeface="Wingdings" panose="05000000000000000000" pitchFamily="2" charset="2"/>
              <a:buChar char="q"/>
            </a:pPr>
            <a:r>
              <a:rPr lang="es-MX" sz="1200" dirty="0">
                <a:solidFill>
                  <a:srgbClr val="000000"/>
                </a:solidFill>
                <a:effectLst/>
                <a:latin typeface="Times New Roman" panose="02020603050405020304" pitchFamily="18" charset="0"/>
                <a:ea typeface="Times New Roman" panose="02020603050405020304" pitchFamily="18" charset="0"/>
              </a:rPr>
              <a:t>Discuta la terminología y partes:</a:t>
            </a:r>
          </a:p>
          <a:p>
            <a:pPr marL="800100" marR="2620010" lvl="1" indent="-342900" fontAlgn="base">
              <a:lnSpc>
                <a:spcPct val="152000"/>
              </a:lnSpc>
              <a:spcAft>
                <a:spcPts val="575"/>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Mango</a:t>
            </a:r>
          </a:p>
          <a:p>
            <a:pPr marL="800100" marR="2620010" lvl="1" indent="-342900" fontAlgn="base">
              <a:lnSpc>
                <a:spcPct val="152000"/>
              </a:lnSpc>
              <a:spcAft>
                <a:spcPts val="575"/>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Dientes</a:t>
            </a:r>
          </a:p>
          <a:p>
            <a:pPr marL="800100" marR="2620010" lvl="1" indent="-342900" fontAlgn="base">
              <a:lnSpc>
                <a:spcPct val="152000"/>
              </a:lnSpc>
              <a:spcAft>
                <a:spcPts val="575"/>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Cabeza</a:t>
            </a:r>
          </a:p>
          <a:p>
            <a:pPr marL="800100" marR="906780" lvl="1" indent="-342900" fontAlgn="base">
              <a:lnSpc>
                <a:spcPct val="103000"/>
              </a:lnSpc>
              <a:spcAft>
                <a:spcPts val="86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Palanca de expansión de dientes</a:t>
            </a:r>
          </a:p>
          <a:p>
            <a:pPr marL="342900" marR="906780" lvl="0" indent="-342900" fontAlgn="base">
              <a:lnSpc>
                <a:spcPct val="103000"/>
              </a:lnSpc>
              <a:spcAft>
                <a:spcPts val="860"/>
              </a:spcAft>
              <a:buClr>
                <a:srgbClr val="000000"/>
              </a:buClr>
              <a:buSzPts val="1200"/>
              <a:buFont typeface="Courier New" panose="02070309020205020404" pitchFamily="49" charset="0"/>
              <a:buChar char="o"/>
            </a:pPr>
            <a:endPar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endParaRPr>
          </a:p>
          <a:p>
            <a:pPr marL="228600" lvl="0" indent="-228600">
              <a:lnSpc>
                <a:spcPct val="103000"/>
              </a:lnSpc>
              <a:spcAft>
                <a:spcPts val="575"/>
              </a:spcAft>
              <a:buFont typeface="Symbol" panose="05050102010706020507" pitchFamily="18" charset="2"/>
              <a:buChar char=""/>
            </a:pPr>
            <a:r>
              <a:rPr lang="es-MX" sz="1200" dirty="0">
                <a:solidFill>
                  <a:srgbClr val="000000"/>
                </a:solidFill>
                <a:effectLst/>
                <a:latin typeface="Times New Roman" panose="02020603050405020304" pitchFamily="18" charset="0"/>
                <a:ea typeface="Times New Roman" panose="02020603050405020304" pitchFamily="18" charset="0"/>
              </a:rPr>
              <a:t>Variaciones de esta herramienta existen por tamaño y funcionalidad. Algunos mangos son telescópicos, y algunos tienen dientes colapsables. Con el rastrillo de arbusto, a menudo se le corta el mango a una longitud que pueda caber en la mochila de línea.</a:t>
            </a:r>
          </a:p>
          <a:p>
            <a:pPr marL="228600" lvl="0" indent="-228600">
              <a:lnSpc>
                <a:spcPct val="103000"/>
              </a:lnSpc>
              <a:spcAft>
                <a:spcPts val="575"/>
              </a:spcAft>
              <a:buFont typeface="Symbol" panose="05050102010706020507" pitchFamily="18" charset="2"/>
              <a:buChar char=""/>
            </a:pPr>
            <a:endParaRPr lang="es-MX" sz="1200" dirty="0">
              <a:solidFill>
                <a:srgbClr val="000000"/>
              </a:solidFill>
              <a:effectLst/>
              <a:latin typeface="Times New Roman" panose="02020603050405020304" pitchFamily="18" charset="0"/>
              <a:ea typeface="Times New Roman" panose="02020603050405020304" pitchFamily="18" charset="0"/>
            </a:endParaRPr>
          </a:p>
          <a:p>
            <a:pPr marL="342900" lvl="0" indent="-342900" fontAlgn="base">
              <a:lnSpc>
                <a:spcPct val="103000"/>
              </a:lnSpc>
              <a:spcAft>
                <a:spcPts val="575"/>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el uso de la herramienta:</a:t>
            </a:r>
          </a:p>
          <a:p>
            <a:pPr marL="800100" marR="272415" lvl="1" indent="-342900" fontAlgn="base">
              <a:lnSpc>
                <a:spcPct val="152000"/>
              </a:lnSpc>
              <a:spcAft>
                <a:spcPts val="575"/>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Herramienta de raspado.</a:t>
            </a:r>
          </a:p>
          <a:p>
            <a:pPr marL="800100" marR="272415" lvl="1" indent="-342900" fontAlgn="base">
              <a:lnSpc>
                <a:spcPct val="152000"/>
              </a:lnSpc>
              <a:spcAft>
                <a:spcPts val="575"/>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Comúnmente utilizado para hacer la limpieza final de la línea.</a:t>
            </a:r>
          </a:p>
          <a:p>
            <a:pPr marL="800100" marR="272415" lvl="1" indent="-342900" fontAlgn="base">
              <a:lnSpc>
                <a:spcPct val="152000"/>
              </a:lnSpc>
              <a:spcAft>
                <a:spcPts val="575"/>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Remover escombros pequeños, residuos y acículas.</a:t>
            </a:r>
          </a:p>
          <a:p>
            <a:pPr marL="800100" marR="272415" lvl="1" indent="-342900" fontAlgn="base">
              <a:lnSpc>
                <a:spcPct val="152000"/>
              </a:lnSpc>
              <a:spcAft>
                <a:spcPts val="575"/>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Para mantener la característica del suelo mineral requerida para la integridad de la línea manual.</a:t>
            </a:r>
          </a:p>
          <a:p>
            <a:pPr marL="342900" marR="272415" lvl="0" indent="-342900" fontAlgn="base">
              <a:lnSpc>
                <a:spcPct val="152000"/>
              </a:lnSpc>
              <a:spcAft>
                <a:spcPts val="575"/>
              </a:spcAft>
              <a:buClr>
                <a:srgbClr val="000000"/>
              </a:buClr>
              <a:buSzPts val="1200"/>
              <a:buFont typeface="Courier New" panose="02070309020205020404" pitchFamily="49" charset="0"/>
              <a:buChar char="o"/>
            </a:pPr>
            <a:endPar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endParaRPr>
          </a:p>
          <a:p>
            <a:pPr marL="228600" lvl="0" indent="-228600">
              <a:lnSpc>
                <a:spcPct val="103000"/>
              </a:lnSpc>
              <a:spcAft>
                <a:spcPts val="575"/>
              </a:spcAft>
              <a:buFont typeface="Symbol" panose="05050102010706020507" pitchFamily="18" charset="2"/>
              <a:buChar char=""/>
            </a:pPr>
            <a:r>
              <a:rPr lang="es-MX" sz="1200" dirty="0">
                <a:solidFill>
                  <a:srgbClr val="000000"/>
                </a:solidFill>
                <a:effectLst/>
                <a:latin typeface="Times New Roman" panose="02020603050405020304" pitchFamily="18" charset="0"/>
                <a:ea typeface="Times New Roman" panose="02020603050405020304" pitchFamily="18" charset="0"/>
              </a:rPr>
              <a:t>Esta herramienta se ha vuelto muy común durante las operaciones de construcción de línea manual.</a:t>
            </a:r>
          </a:p>
          <a:p>
            <a:pPr marL="228600" lvl="0" indent="-228600">
              <a:lnSpc>
                <a:spcPct val="103000"/>
              </a:lnSpc>
              <a:spcAft>
                <a:spcPts val="575"/>
              </a:spcAft>
              <a:buFont typeface="Symbol" panose="05050102010706020507" pitchFamily="18" charset="2"/>
              <a:buChar char=""/>
            </a:pPr>
            <a:endParaRPr lang="es-MX" sz="1200" dirty="0">
              <a:solidFill>
                <a:srgbClr val="000000"/>
              </a:solidFill>
              <a:effectLst/>
              <a:latin typeface="Times New Roman" panose="02020603050405020304" pitchFamily="18" charset="0"/>
              <a:ea typeface="Times New Roman" panose="02020603050405020304" pitchFamily="18" charset="0"/>
            </a:endParaRPr>
          </a:p>
          <a:p>
            <a:pPr marL="342900" lvl="0" indent="-342900" fontAlgn="base">
              <a:lnSpc>
                <a:spcPct val="103000"/>
              </a:lnSpc>
              <a:spcAft>
                <a:spcPts val="575"/>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el cuidado y mantenimiento:</a:t>
            </a:r>
          </a:p>
          <a:p>
            <a:pPr marL="800100" marR="272415" lvl="1" indent="-342900" fontAlgn="base">
              <a:lnSpc>
                <a:spcPct val="152000"/>
              </a:lnSpc>
              <a:spcAft>
                <a:spcPts val="575"/>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Requiere presión limitada sobre los dientes.</a:t>
            </a:r>
          </a:p>
          <a:p>
            <a:pPr marL="800100" marR="272415" lvl="1" indent="-342900" fontAlgn="base">
              <a:lnSpc>
                <a:spcPct val="152000"/>
              </a:lnSpc>
              <a:spcAft>
                <a:spcPts val="575"/>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Revisar por tornillos sueltos y dientes rotos.</a:t>
            </a:r>
          </a:p>
          <a:p>
            <a:pPr marL="800100" marR="272415" lvl="1" indent="-342900" fontAlgn="base">
              <a:lnSpc>
                <a:spcPct val="152000"/>
              </a:lnSpc>
              <a:spcAft>
                <a:spcPts val="575"/>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Inspeccionar el mango para asegurar su funcionalidad y que no tenga fracturas.</a:t>
            </a:r>
          </a:p>
        </p:txBody>
      </p:sp>
      <p:sp>
        <p:nvSpPr>
          <p:cNvPr id="4" name="Slide Number Placeholder 3"/>
          <p:cNvSpPr>
            <a:spLocks noGrp="1"/>
          </p:cNvSpPr>
          <p:nvPr>
            <p:ph type="sldNum" sz="quarter" idx="10"/>
          </p:nvPr>
        </p:nvSpPr>
        <p:spPr/>
        <p:txBody>
          <a:bodyPr/>
          <a:lstStyle/>
          <a:p>
            <a:fld id="{3CF3E047-8B01-4D0A-8D9A-8D93D4534B9F}" type="slidenum">
              <a:rPr lang="en-US" smtClean="0"/>
              <a:t>27</a:t>
            </a:fld>
            <a:endParaRPr lang="en-US" dirty="0"/>
          </a:p>
        </p:txBody>
      </p:sp>
    </p:spTree>
    <p:extLst>
      <p:ext uri="{BB962C8B-B14F-4D97-AF65-F5344CB8AC3E}">
        <p14:creationId xmlns:p14="http://schemas.microsoft.com/office/powerpoint/2010/main" val="33206688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228600" lvl="0" indent="-228600">
              <a:lnSpc>
                <a:spcPct val="103000"/>
              </a:lnSpc>
              <a:spcAft>
                <a:spcPts val="575"/>
              </a:spcAft>
              <a:buFont typeface="Symbol" panose="05050102010706020507" pitchFamily="18" charset="2"/>
              <a:buChar char=""/>
              <a:tabLst>
                <a:tab pos="900430" algn="l"/>
              </a:tabLst>
            </a:pPr>
            <a:r>
              <a:rPr lang="es-MX" sz="1200" dirty="0">
                <a:solidFill>
                  <a:srgbClr val="000000"/>
                </a:solidFill>
                <a:effectLst/>
                <a:latin typeface="Times New Roman" panose="02020603050405020304" pitchFamily="18" charset="0"/>
                <a:ea typeface="Times New Roman" panose="02020603050405020304" pitchFamily="18" charset="0"/>
              </a:rPr>
              <a:t>Imágenes de la izquierda a la derecha: El Martillo Bonnie Slam por Dragonslayers, el Azadón de Pico por Rogue, y el Shombi (una herramienta especializada con cabezal de pala y el mango de una herramienta combinada).</a:t>
            </a:r>
          </a:p>
          <a:p>
            <a:pPr marL="228600" lvl="0" indent="-228600">
              <a:lnSpc>
                <a:spcPct val="103000"/>
              </a:lnSpc>
              <a:spcAft>
                <a:spcPts val="575"/>
              </a:spcAft>
              <a:buFont typeface="Symbol" panose="05050102010706020507" pitchFamily="18" charset="2"/>
              <a:buChar char=""/>
              <a:tabLst>
                <a:tab pos="900430" algn="l"/>
              </a:tabLst>
            </a:pPr>
            <a:endParaRPr lang="es-MX" sz="1200" dirty="0">
              <a:solidFill>
                <a:srgbClr val="000000"/>
              </a:solidFill>
              <a:effectLst/>
              <a:latin typeface="Times New Roman" panose="02020603050405020304" pitchFamily="18" charset="0"/>
              <a:ea typeface="Times New Roman" panose="02020603050405020304" pitchFamily="18" charset="0"/>
            </a:endParaRPr>
          </a:p>
          <a:p>
            <a:pPr marL="228600" indent="-228600">
              <a:lnSpc>
                <a:spcPct val="103000"/>
              </a:lnSpc>
              <a:spcAft>
                <a:spcPts val="100"/>
              </a:spcAft>
              <a:buFont typeface="Wingdings" panose="05000000000000000000" pitchFamily="2" charset="2"/>
              <a:buChar char="q"/>
            </a:pPr>
            <a:r>
              <a:rPr lang="es-MX" sz="1200" dirty="0">
                <a:solidFill>
                  <a:srgbClr val="000000"/>
                </a:solidFill>
                <a:effectLst/>
                <a:latin typeface="Times New Roman" panose="02020603050405020304" pitchFamily="18" charset="0"/>
                <a:ea typeface="Times New Roman" panose="02020603050405020304" pitchFamily="18" charset="0"/>
              </a:rPr>
              <a:t>Discuta que, además de las herramientas que se les entregan a los combatientes de incendios, existen muchos estilos de herramientas especializadas, proporcionadas por varios proveedores, que tienen funciones similares a la mayoría de los originales, pero que han sido modificadas o actualizadas. Independientemente de la fuente de las herramientas, todas tienen el mismo propósito con respecto a las actividades de supresión.</a:t>
            </a:r>
          </a:p>
          <a:p>
            <a:pPr marL="228600" indent="-228600">
              <a:lnSpc>
                <a:spcPct val="103000"/>
              </a:lnSpc>
              <a:spcAft>
                <a:spcPts val="100"/>
              </a:spcAft>
              <a:buFont typeface="Wingdings" panose="05000000000000000000" pitchFamily="2" charset="2"/>
              <a:buChar char="q"/>
            </a:pPr>
            <a:endParaRPr lang="es-MX" sz="1200" dirty="0">
              <a:solidFill>
                <a:srgbClr val="000000"/>
              </a:solidFill>
              <a:effectLst/>
              <a:latin typeface="Times New Roman" panose="02020603050405020304" pitchFamily="18" charset="0"/>
              <a:ea typeface="Times New Roman" panose="02020603050405020304" pitchFamily="18" charset="0"/>
            </a:endParaRPr>
          </a:p>
          <a:p>
            <a:pPr marL="0" indent="0">
              <a:buFont typeface="Wingdings" panose="05000000000000000000" pitchFamily="2" charset="2"/>
              <a:buNone/>
            </a:pPr>
            <a:endParaRPr lang="en-US" b="0" dirty="0"/>
          </a:p>
        </p:txBody>
      </p:sp>
      <p:sp>
        <p:nvSpPr>
          <p:cNvPr id="4" name="Slide Number Placeholder 3"/>
          <p:cNvSpPr>
            <a:spLocks noGrp="1"/>
          </p:cNvSpPr>
          <p:nvPr>
            <p:ph type="sldNum" sz="quarter" idx="10"/>
          </p:nvPr>
        </p:nvSpPr>
        <p:spPr/>
        <p:txBody>
          <a:bodyPr/>
          <a:lstStyle/>
          <a:p>
            <a:fld id="{3CF3E047-8B01-4D0A-8D9A-8D93D4534B9F}" type="slidenum">
              <a:rPr lang="en-US" smtClean="0"/>
              <a:t>28</a:t>
            </a:fld>
            <a:endParaRPr lang="en-US" dirty="0"/>
          </a:p>
        </p:txBody>
      </p:sp>
    </p:spTree>
    <p:extLst>
      <p:ext uri="{BB962C8B-B14F-4D97-AF65-F5344CB8AC3E}">
        <p14:creationId xmlns:p14="http://schemas.microsoft.com/office/powerpoint/2010/main" val="24619239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228600" lvl="0" indent="-228600">
              <a:lnSpc>
                <a:spcPct val="103000"/>
              </a:lnSpc>
              <a:spcAft>
                <a:spcPts val="575"/>
              </a:spcAft>
              <a:buFont typeface="Symbol" panose="05050102010706020507" pitchFamily="18" charset="2"/>
              <a:buChar char=""/>
            </a:pPr>
            <a:r>
              <a:rPr lang="es-MX" sz="1200" dirty="0">
                <a:solidFill>
                  <a:srgbClr val="000000"/>
                </a:solidFill>
                <a:effectLst/>
                <a:latin typeface="Times New Roman" panose="02020603050405020304" pitchFamily="18" charset="0"/>
                <a:ea typeface="Times New Roman" panose="02020603050405020304" pitchFamily="18" charset="0"/>
              </a:rPr>
              <a:t>Imágenes de la izquierda a la derecha: Herramienta de Tropa por Dragonslayers, Súper Pulaski (personalizado), Rhino por J.R. Fire Tools.</a:t>
            </a:r>
          </a:p>
          <a:p>
            <a:pPr marL="228600" lvl="0" indent="-228600">
              <a:lnSpc>
                <a:spcPct val="103000"/>
              </a:lnSpc>
              <a:spcAft>
                <a:spcPts val="575"/>
              </a:spcAft>
              <a:buFont typeface="Symbol" panose="05050102010706020507" pitchFamily="18" charset="2"/>
              <a:buChar char=""/>
            </a:pPr>
            <a:endParaRPr lang="es-MX" sz="1200" dirty="0">
              <a:solidFill>
                <a:srgbClr val="000000"/>
              </a:solidFill>
              <a:effectLst/>
              <a:latin typeface="Times New Roman" panose="02020603050405020304" pitchFamily="18" charset="0"/>
              <a:ea typeface="Times New Roman" panose="02020603050405020304" pitchFamily="18" charset="0"/>
            </a:endParaRPr>
          </a:p>
          <a:p>
            <a:pPr marL="6350" indent="-6350">
              <a:lnSpc>
                <a:spcPct val="107000"/>
              </a:lnSpc>
              <a:spcAft>
                <a:spcPts val="15"/>
              </a:spcAft>
            </a:pPr>
            <a:r>
              <a:rPr lang="es-MX" sz="1200" b="1" dirty="0">
                <a:solidFill>
                  <a:srgbClr val="000000"/>
                </a:solidFill>
                <a:effectLst/>
                <a:latin typeface="Times New Roman" panose="02020603050405020304" pitchFamily="18" charset="0"/>
                <a:ea typeface="Times New Roman" panose="02020603050405020304" pitchFamily="18" charset="0"/>
              </a:rPr>
              <a:t>Nota para el Instructor</a:t>
            </a:r>
            <a:r>
              <a:rPr lang="es-MX" sz="1200" dirty="0">
                <a:solidFill>
                  <a:srgbClr val="000000"/>
                </a:solidFill>
                <a:effectLst/>
                <a:latin typeface="Times New Roman" panose="02020603050405020304" pitchFamily="18" charset="0"/>
                <a:ea typeface="Times New Roman" panose="02020603050405020304" pitchFamily="18" charset="0"/>
              </a:rPr>
              <a:t>:</a:t>
            </a:r>
          </a:p>
          <a:p>
            <a:pPr marL="6350" indent="-6350">
              <a:lnSpc>
                <a:spcPct val="107000"/>
              </a:lnSpc>
              <a:spcAft>
                <a:spcPts val="15"/>
              </a:spcAft>
            </a:pPr>
            <a:endParaRPr lang="es-MX" sz="1200" dirty="0">
              <a:solidFill>
                <a:srgbClr val="000000"/>
              </a:solidFill>
              <a:effectLst/>
              <a:latin typeface="Times New Roman" panose="02020603050405020304" pitchFamily="18" charset="0"/>
              <a:ea typeface="Times New Roman" panose="02020603050405020304" pitchFamily="18" charset="0"/>
            </a:endParaRPr>
          </a:p>
          <a:p>
            <a:pPr marL="6350" indent="-6350">
              <a:lnSpc>
                <a:spcPct val="103000"/>
              </a:lnSpc>
              <a:spcAft>
                <a:spcPts val="100"/>
              </a:spcAft>
            </a:pPr>
            <a:r>
              <a:rPr lang="es-MX" sz="1200" dirty="0">
                <a:solidFill>
                  <a:srgbClr val="000000"/>
                </a:solidFill>
                <a:effectLst/>
                <a:latin typeface="Times New Roman" panose="02020603050405020304" pitchFamily="18" charset="0"/>
                <a:ea typeface="Times New Roman" panose="02020603050405020304" pitchFamily="18" charset="0"/>
              </a:rPr>
              <a:t>Si el tiempo lo permite, dedique un par de minutos a explicar otras herramientas manuales que no son distribuidas por el almacén NFES, que usted ha usado o ha visto usar y que tienen diferentes nombres pero que se consideren una herramienta de corte, raspado o sofocación.</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baseline="0" dirty="0"/>
          </a:p>
        </p:txBody>
      </p:sp>
      <p:sp>
        <p:nvSpPr>
          <p:cNvPr id="4" name="Slide Number Placeholder 3"/>
          <p:cNvSpPr>
            <a:spLocks noGrp="1"/>
          </p:cNvSpPr>
          <p:nvPr>
            <p:ph type="sldNum" sz="quarter" idx="10"/>
          </p:nvPr>
        </p:nvSpPr>
        <p:spPr/>
        <p:txBody>
          <a:bodyPr/>
          <a:lstStyle/>
          <a:p>
            <a:fld id="{3CF3E047-8B01-4D0A-8D9A-8D93D4534B9F}" type="slidenum">
              <a:rPr lang="en-US" smtClean="0"/>
              <a:t>29</a:t>
            </a:fld>
            <a:endParaRPr lang="en-US" dirty="0"/>
          </a:p>
        </p:txBody>
      </p:sp>
    </p:spTree>
    <p:extLst>
      <p:ext uri="{BB962C8B-B14F-4D97-AF65-F5344CB8AC3E}">
        <p14:creationId xmlns:p14="http://schemas.microsoft.com/office/powerpoint/2010/main" val="42826816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s-MX" sz="1800" dirty="0">
                <a:solidFill>
                  <a:srgbClr val="000000"/>
                </a:solidFill>
                <a:effectLst/>
                <a:latin typeface="Times New Roman" panose="02020603050405020304" pitchFamily="18" charset="0"/>
                <a:ea typeface="Arial" panose="020B0604020202020204" pitchFamily="34" charset="0"/>
              </a:rPr>
              <a:t>Presente los objetivos de la unidad</a:t>
            </a:r>
            <a:r>
              <a:rPr lang="en-US" baseline="0" dirty="0"/>
              <a:t>.</a:t>
            </a:r>
          </a:p>
          <a:p>
            <a:endParaRPr lang="en-US" dirty="0"/>
          </a:p>
        </p:txBody>
      </p:sp>
      <p:sp>
        <p:nvSpPr>
          <p:cNvPr id="4" name="Slide Number Placeholder 3"/>
          <p:cNvSpPr>
            <a:spLocks noGrp="1"/>
          </p:cNvSpPr>
          <p:nvPr>
            <p:ph type="sldNum" sz="quarter" idx="5"/>
          </p:nvPr>
        </p:nvSpPr>
        <p:spPr/>
        <p:txBody>
          <a:bodyPr/>
          <a:lstStyle/>
          <a:p>
            <a:fld id="{3CF3E047-8B01-4D0A-8D9A-8D93D4534B9F}" type="slidenum">
              <a:rPr lang="en-US" smtClean="0"/>
              <a:t>3</a:t>
            </a:fld>
            <a:endParaRPr lang="en-US" dirty="0"/>
          </a:p>
        </p:txBody>
      </p:sp>
    </p:spTree>
    <p:extLst>
      <p:ext uri="{BB962C8B-B14F-4D97-AF65-F5344CB8AC3E}">
        <p14:creationId xmlns:p14="http://schemas.microsoft.com/office/powerpoint/2010/main" val="30208322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342900" lvl="0" indent="-342900" fontAlgn="base">
              <a:lnSpc>
                <a:spcPct val="103000"/>
              </a:lnSpc>
              <a:spcAft>
                <a:spcPts val="575"/>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la arpillera como una herramienta:</a:t>
            </a:r>
          </a:p>
          <a:p>
            <a:pPr marL="742950" lvl="1" indent="-285750" fontAlgn="base">
              <a:lnSpc>
                <a:spcPct val="103000"/>
              </a:lnSpc>
              <a:spcAft>
                <a:spcPts val="68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El saco de arpillera se ha utilizado como una herramienta de sofocación de fuego desde principios de los 1900.</a:t>
            </a:r>
          </a:p>
          <a:p>
            <a:pPr marL="742950" lvl="1" indent="-285750" fontAlgn="base">
              <a:lnSpc>
                <a:spcPct val="103000"/>
              </a:lnSpc>
              <a:spcAft>
                <a:spcPts val="575"/>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En partes de Alaska, los aldeanos aún utilizan la arpillera y también los paracaidistas quienes requieren una carga más liviana.</a:t>
            </a:r>
          </a:p>
          <a:p>
            <a:pPr marL="742950" lvl="1" indent="-285750" fontAlgn="base">
              <a:lnSpc>
                <a:spcPct val="103000"/>
              </a:lnSpc>
              <a:spcAft>
                <a:spcPts val="575"/>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La arpillera todavía se puede adquirir a través del almacén NFES; sin embargo, el batefuegos es ahora la principal herramienta de sofocación.</a:t>
            </a:r>
          </a:p>
          <a:p>
            <a:pPr marL="742950" lvl="1" indent="-285750" fontAlgn="base">
              <a:lnSpc>
                <a:spcPct val="103000"/>
              </a:lnSpc>
              <a:spcAft>
                <a:spcPts val="575"/>
              </a:spcAft>
              <a:buClr>
                <a:srgbClr val="000000"/>
              </a:buClr>
              <a:buSzPts val="1200"/>
              <a:buFont typeface="Courier New" panose="02070309020205020404" pitchFamily="49" charset="0"/>
              <a:buChar char="o"/>
            </a:pPr>
            <a:endPar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endParaRPr>
          </a:p>
          <a:p>
            <a:pPr marL="342900" lvl="0" indent="-342900" fontAlgn="base">
              <a:lnSpc>
                <a:spcPct val="107000"/>
              </a:lnSpc>
              <a:spcAft>
                <a:spcPts val="560"/>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el uso de la herramienta:</a:t>
            </a:r>
          </a:p>
          <a:p>
            <a:pPr marL="742950" lvl="1" indent="-285750" fontAlgn="base">
              <a:lnSpc>
                <a:spcPct val="103000"/>
              </a:lnSpc>
              <a:spcAft>
                <a:spcPts val="68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Se usa humedecido con agua, y como un batefuegos, sofocando las llamas.</a:t>
            </a:r>
          </a:p>
          <a:p>
            <a:pPr marL="742950" lvl="1" indent="-285750" fontAlgn="base">
              <a:lnSpc>
                <a:spcPct val="103000"/>
              </a:lnSpc>
              <a:spcAft>
                <a:spcPts val="68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Una vez en el suelo con arpillera en mano, los paracaidistas a menudo cubrirán una rama de abeto y la usarán de la misma manera que un batefuegos.</a:t>
            </a:r>
          </a:p>
          <a:p>
            <a:pPr marL="742950" lvl="1" indent="-285750" fontAlgn="base">
              <a:lnSpc>
                <a:spcPct val="103000"/>
              </a:lnSpc>
              <a:spcAft>
                <a:spcPts val="680"/>
              </a:spcAft>
              <a:buClr>
                <a:srgbClr val="000000"/>
              </a:buClr>
              <a:buSzPts val="1200"/>
              <a:buFont typeface="Courier New" panose="02070309020205020404" pitchFamily="49" charset="0"/>
              <a:buChar char="o"/>
            </a:pPr>
            <a:endPar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endParaRPr>
          </a:p>
          <a:p>
            <a:pPr marL="342900" lvl="0" indent="-342900" fontAlgn="base">
              <a:lnSpc>
                <a:spcPct val="103000"/>
              </a:lnSpc>
              <a:spcAft>
                <a:spcPts val="575"/>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el cuidado y mantenimiento:</a:t>
            </a:r>
          </a:p>
          <a:p>
            <a:pPr marL="742950" lvl="1" indent="-285750" fontAlgn="base">
              <a:lnSpc>
                <a:spcPct val="103000"/>
              </a:lnSpc>
              <a:spcAft>
                <a:spcPts val="68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Mantenerlo húmedo mientras se usa.</a:t>
            </a:r>
          </a:p>
          <a:p>
            <a:pPr marL="742950" lvl="1" indent="-285750" fontAlgn="base">
              <a:lnSpc>
                <a:spcPct val="103000"/>
              </a:lnSpc>
              <a:spcAft>
                <a:spcPts val="68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No permitir que la arpillera permanezca en contacto con las llamas o brasas durante demasiado tiempo para evitar que se encienda y se queme.</a:t>
            </a:r>
          </a:p>
          <a:p>
            <a:pPr marL="742950" lvl="1" indent="-285750" fontAlgn="base">
              <a:lnSpc>
                <a:spcPct val="103000"/>
              </a:lnSpc>
              <a:spcAft>
                <a:spcPts val="68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A menudo, se puede rellenar con turba o tundra húmeda en la arpillera como una forma de prolongar el contenido de humedad y extender la efectividad de la herramienta.</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CF3E047-8B01-4D0A-8D9A-8D93D4534B9F}" type="slidenum">
              <a:rPr lang="en-US" smtClean="0"/>
              <a:t>30</a:t>
            </a:fld>
            <a:endParaRPr lang="en-US" dirty="0"/>
          </a:p>
        </p:txBody>
      </p:sp>
    </p:spTree>
    <p:extLst>
      <p:ext uri="{BB962C8B-B14F-4D97-AF65-F5344CB8AC3E}">
        <p14:creationId xmlns:p14="http://schemas.microsoft.com/office/powerpoint/2010/main" val="13425228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342900" lvl="0" indent="-342900" fontAlgn="base">
              <a:lnSpc>
                <a:spcPct val="103000"/>
              </a:lnSpc>
              <a:spcAft>
                <a:spcPts val="780"/>
              </a:spcAft>
              <a:buClr>
                <a:srgbClr val="000000"/>
              </a:buClr>
              <a:buSzPts val="1200"/>
              <a:buFont typeface="Symbol" panose="05050102010706020507" pitchFamily="18" charset="2"/>
              <a:buChar char=""/>
            </a:pPr>
            <a:r>
              <a:rPr lang="es-MX" sz="18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rPr>
              <a:t>Herramientas también se pueden producir en los entornos naturales dependiendo del área geográfica. En Alaska, la rama de abeto es una herramienta fácil de conseguir que se utiliza para sofocar y aletear como técnica de supresión. Los combatientes de incendios forjarán una herramienta de rama de abeto de algún árbol recientemente caído, eliminando la mayoría de las ramas inferiores y usar la punta como batefuegos.</a:t>
            </a:r>
          </a:p>
          <a:p>
            <a:pPr marL="342900" lvl="0" indent="-342900" fontAlgn="base">
              <a:lnSpc>
                <a:spcPct val="103000"/>
              </a:lnSpc>
              <a:spcAft>
                <a:spcPts val="1145"/>
              </a:spcAft>
              <a:buClr>
                <a:srgbClr val="000000"/>
              </a:buClr>
              <a:buSzPts val="1200"/>
              <a:buFont typeface="Symbol" panose="05050102010706020507" pitchFamily="18" charset="2"/>
              <a:buChar char=""/>
            </a:pPr>
            <a:r>
              <a:rPr lang="es-MX" sz="18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rPr>
              <a:t>Esta no debe ser una herramienta única en la supresión, pero puede reducir fácilmente los efectos del fuego para apoyar el acceso y la funcionalidad de la supresión del ataque directo.</a:t>
            </a:r>
          </a:p>
          <a:p>
            <a:pPr marL="342900" lvl="0" indent="-342900" fontAlgn="base">
              <a:lnSpc>
                <a:spcPct val="103000"/>
              </a:lnSpc>
              <a:spcAft>
                <a:spcPts val="575"/>
              </a:spcAft>
              <a:buClr>
                <a:srgbClr val="000000"/>
              </a:buClr>
              <a:buSzPts val="1200"/>
              <a:buFont typeface="Symbol" panose="05050102010706020507" pitchFamily="18" charset="2"/>
              <a:buChar char=""/>
            </a:pPr>
            <a:r>
              <a:rPr lang="es-MX" sz="18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rPr>
              <a:t>Si están disponibles, las ramas de abeto pueden ser muy exitosas para desacelerar y reducir el desarrollo de focos secundarios, llamaradas y otras amenazas a la integridad de la línea.</a:t>
            </a:r>
          </a:p>
          <a:p>
            <a:endParaRPr lang="en-US" dirty="0"/>
          </a:p>
        </p:txBody>
      </p:sp>
      <p:sp>
        <p:nvSpPr>
          <p:cNvPr id="4" name="Slide Number Placeholder 3"/>
          <p:cNvSpPr>
            <a:spLocks noGrp="1"/>
          </p:cNvSpPr>
          <p:nvPr>
            <p:ph type="sldNum" sz="quarter" idx="10"/>
          </p:nvPr>
        </p:nvSpPr>
        <p:spPr/>
        <p:txBody>
          <a:bodyPr/>
          <a:lstStyle/>
          <a:p>
            <a:fld id="{3CF3E047-8B01-4D0A-8D9A-8D93D4534B9F}" type="slidenum">
              <a:rPr lang="en-US" smtClean="0"/>
              <a:t>31</a:t>
            </a:fld>
            <a:endParaRPr lang="en-US" dirty="0"/>
          </a:p>
        </p:txBody>
      </p:sp>
    </p:spTree>
    <p:extLst>
      <p:ext uri="{BB962C8B-B14F-4D97-AF65-F5344CB8AC3E}">
        <p14:creationId xmlns:p14="http://schemas.microsoft.com/office/powerpoint/2010/main" val="31679838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s-MX" sz="1800" dirty="0">
                <a:solidFill>
                  <a:srgbClr val="000000"/>
                </a:solidFill>
                <a:effectLst/>
                <a:latin typeface="Times New Roman" panose="02020603050405020304" pitchFamily="18" charset="0"/>
                <a:ea typeface="Times New Roman" panose="02020603050405020304" pitchFamily="18" charset="0"/>
              </a:rPr>
              <a:t>Revise los objetivos de la unidad</a:t>
            </a:r>
            <a:r>
              <a:rPr lang="en-US" baseline="0" dirty="0"/>
              <a:t>.</a:t>
            </a:r>
          </a:p>
          <a:p>
            <a:endParaRPr lang="en-US" dirty="0"/>
          </a:p>
        </p:txBody>
      </p:sp>
      <p:sp>
        <p:nvSpPr>
          <p:cNvPr id="4" name="Slide Number Placeholder 3"/>
          <p:cNvSpPr>
            <a:spLocks noGrp="1"/>
          </p:cNvSpPr>
          <p:nvPr>
            <p:ph type="sldNum" sz="quarter" idx="5"/>
          </p:nvPr>
        </p:nvSpPr>
        <p:spPr/>
        <p:txBody>
          <a:bodyPr/>
          <a:lstStyle/>
          <a:p>
            <a:fld id="{3CF3E047-8B01-4D0A-8D9A-8D93D4534B9F}" type="slidenum">
              <a:rPr lang="en-US" smtClean="0"/>
              <a:t>32</a:t>
            </a:fld>
            <a:endParaRPr lang="en-US" dirty="0"/>
          </a:p>
        </p:txBody>
      </p:sp>
    </p:spTree>
    <p:extLst>
      <p:ext uri="{BB962C8B-B14F-4D97-AF65-F5344CB8AC3E}">
        <p14:creationId xmlns:p14="http://schemas.microsoft.com/office/powerpoint/2010/main" val="14479314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s-MX" sz="1800" dirty="0">
                <a:solidFill>
                  <a:srgbClr val="000000"/>
                </a:solidFill>
                <a:effectLst/>
                <a:latin typeface="Times New Roman" panose="02020603050405020304" pitchFamily="18" charset="0"/>
                <a:ea typeface="Times New Roman" panose="02020603050405020304" pitchFamily="18" charset="0"/>
              </a:rPr>
              <a:t>Revise los objetivos de la unidad</a:t>
            </a:r>
            <a:r>
              <a:rPr lang="en-US" baseline="0" dirty="0"/>
              <a:t>.</a:t>
            </a:r>
          </a:p>
          <a:p>
            <a:endParaRPr lang="en-US" dirty="0"/>
          </a:p>
        </p:txBody>
      </p:sp>
      <p:sp>
        <p:nvSpPr>
          <p:cNvPr id="4" name="Slide Number Placeholder 3"/>
          <p:cNvSpPr>
            <a:spLocks noGrp="1"/>
          </p:cNvSpPr>
          <p:nvPr>
            <p:ph type="sldNum" sz="quarter" idx="5"/>
          </p:nvPr>
        </p:nvSpPr>
        <p:spPr/>
        <p:txBody>
          <a:bodyPr/>
          <a:lstStyle/>
          <a:p>
            <a:fld id="{3CF3E047-8B01-4D0A-8D9A-8D93D4534B9F}" type="slidenum">
              <a:rPr lang="en-US" smtClean="0"/>
              <a:t>33</a:t>
            </a:fld>
            <a:endParaRPr lang="en-US" dirty="0"/>
          </a:p>
        </p:txBody>
      </p:sp>
    </p:spTree>
    <p:extLst>
      <p:ext uri="{BB962C8B-B14F-4D97-AF65-F5344CB8AC3E}">
        <p14:creationId xmlns:p14="http://schemas.microsoft.com/office/powerpoint/2010/main" val="39609325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285750" indent="-285750">
              <a:lnSpc>
                <a:spcPct val="103000"/>
              </a:lnSpc>
              <a:spcAft>
                <a:spcPts val="170"/>
              </a:spcAft>
              <a:buFont typeface="Wingdings" panose="05000000000000000000" pitchFamily="2" charset="2"/>
              <a:buChar char="q"/>
            </a:pPr>
            <a:r>
              <a:rPr lang="es-MX" sz="1800" dirty="0">
                <a:solidFill>
                  <a:srgbClr val="000000"/>
                </a:solidFill>
                <a:effectLst/>
                <a:latin typeface="Times New Roman" panose="02020603050405020304" pitchFamily="18" charset="0"/>
                <a:ea typeface="Times New Roman" panose="02020603050405020304" pitchFamily="18" charset="0"/>
              </a:rPr>
              <a:t>Discuta la naturaleza de las herramientas de corte y su propósito.</a:t>
            </a:r>
          </a:p>
          <a:p>
            <a:pPr marL="285750" indent="-285750">
              <a:lnSpc>
                <a:spcPct val="103000"/>
              </a:lnSpc>
              <a:spcAft>
                <a:spcPts val="170"/>
              </a:spcAft>
              <a:buFont typeface="Wingdings" panose="05000000000000000000" pitchFamily="2" charset="2"/>
              <a:buChar char="q"/>
            </a:pPr>
            <a:endParaRPr lang="es-MX" sz="1800" dirty="0">
              <a:solidFill>
                <a:srgbClr val="000000"/>
              </a:solidFill>
              <a:effectLst/>
              <a:latin typeface="Times New Roman" panose="02020603050405020304" pitchFamily="18" charset="0"/>
              <a:ea typeface="Times New Roman" panose="02020603050405020304" pitchFamily="18" charset="0"/>
            </a:endParaRPr>
          </a:p>
          <a:p>
            <a:pPr marL="342900" lvl="0" indent="-342900" fontAlgn="base">
              <a:lnSpc>
                <a:spcPct val="103000"/>
              </a:lnSpc>
              <a:spcAft>
                <a:spcPts val="790"/>
              </a:spcAft>
              <a:buClr>
                <a:srgbClr val="000000"/>
              </a:buClr>
              <a:buSzPts val="1200"/>
              <a:buFont typeface="Symbol" panose="05050102010706020507" pitchFamily="18" charset="2"/>
              <a:buChar char=""/>
            </a:pPr>
            <a:r>
              <a:rPr lang="es-MX" sz="18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rPr>
              <a:t>Si se les da buen mantenimiento, las herramientas de corte siempre tendrán un borde afilado, y se debe tener precaución cuando se usen.</a:t>
            </a:r>
          </a:p>
          <a:p>
            <a:pPr marL="342900" lvl="0" indent="-342900" fontAlgn="base">
              <a:lnSpc>
                <a:spcPct val="103000"/>
              </a:lnSpc>
              <a:spcAft>
                <a:spcPts val="575"/>
              </a:spcAft>
              <a:buClr>
                <a:srgbClr val="000000"/>
              </a:buClr>
              <a:buSzPts val="1200"/>
              <a:buFont typeface="Symbol" panose="05050102010706020507" pitchFamily="18" charset="2"/>
              <a:buChar char=""/>
            </a:pPr>
            <a:r>
              <a:rPr lang="es-MX" sz="18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rPr>
              <a:t>Cada herramienta, dependiendo del operador, puede tomar muchas horas en campo para adquirir experiencia.</a:t>
            </a:r>
          </a:p>
          <a:p>
            <a:pPr marL="0" indent="0">
              <a:buFont typeface="Arial" panose="020B0604020202020204" pitchFamily="34" charset="0"/>
              <a:buNone/>
            </a:pPr>
            <a:endParaRPr lang="en-US" b="1" baseline="0" dirty="0"/>
          </a:p>
        </p:txBody>
      </p:sp>
      <p:sp>
        <p:nvSpPr>
          <p:cNvPr id="4" name="Slide Number Placeholder 3"/>
          <p:cNvSpPr>
            <a:spLocks noGrp="1"/>
          </p:cNvSpPr>
          <p:nvPr>
            <p:ph type="sldNum" sz="quarter" idx="10"/>
          </p:nvPr>
        </p:nvSpPr>
        <p:spPr/>
        <p:txBody>
          <a:bodyPr/>
          <a:lstStyle/>
          <a:p>
            <a:fld id="{3CF3E047-8B01-4D0A-8D9A-8D93D4534B9F}" type="slidenum">
              <a:rPr lang="en-US" smtClean="0"/>
              <a:t>4</a:t>
            </a:fld>
            <a:endParaRPr lang="en-US" dirty="0"/>
          </a:p>
        </p:txBody>
      </p:sp>
    </p:spTree>
    <p:extLst>
      <p:ext uri="{BB962C8B-B14F-4D97-AF65-F5344CB8AC3E}">
        <p14:creationId xmlns:p14="http://schemas.microsoft.com/office/powerpoint/2010/main" val="16626835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342900" lvl="0" indent="-342900" fontAlgn="base">
              <a:lnSpc>
                <a:spcPct val="152000"/>
              </a:lnSpc>
              <a:spcAft>
                <a:spcPts val="15"/>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terminología y partes:</a:t>
            </a:r>
          </a:p>
          <a:p>
            <a:pPr marL="742950" marR="1002665" lvl="1" indent="-285750" algn="l" defTabSz="914400" rtl="0" eaLnBrk="1" fontAlgn="base" latinLnBrk="0" hangingPunct="1">
              <a:lnSpc>
                <a:spcPct val="152000"/>
              </a:lnSpc>
              <a:spcAft>
                <a:spcPts val="575"/>
              </a:spcAft>
              <a:buClr>
                <a:srgbClr val="000000"/>
              </a:buClr>
              <a:buSzPts val="1200"/>
              <a:buFont typeface="Courier New" panose="02070309020205020404" pitchFamily="49" charset="0"/>
              <a:buChar char="o"/>
            </a:pPr>
            <a:r>
              <a:rPr lang="es-MX" sz="1200" u="none" strike="noStrike" kern="1200" dirty="0">
                <a:solidFill>
                  <a:srgbClr val="000000"/>
                </a:solidFill>
                <a:effectLst/>
                <a:uFill>
                  <a:solidFill>
                    <a:srgbClr val="000000"/>
                  </a:solidFill>
                </a:uFill>
                <a:latin typeface="Courier New" panose="02070309020205020404" pitchFamily="49" charset="0"/>
                <a:ea typeface="Times New Roman" panose="02020603050405020304" pitchFamily="18" charset="0"/>
                <a:cs typeface="Courier New" panose="02070309020205020404" pitchFamily="49" charset="0"/>
              </a:rPr>
              <a:t>Cabeza</a:t>
            </a:r>
          </a:p>
          <a:p>
            <a:pPr marL="742950" marR="1002665" lvl="1" indent="-285750" algn="l" defTabSz="914400" rtl="0" eaLnBrk="1" fontAlgn="base" latinLnBrk="0" hangingPunct="1">
              <a:lnSpc>
                <a:spcPct val="152000"/>
              </a:lnSpc>
              <a:spcAft>
                <a:spcPts val="575"/>
              </a:spcAft>
              <a:buClr>
                <a:srgbClr val="000000"/>
              </a:buClr>
              <a:buSzPts val="1200"/>
              <a:buFont typeface="Courier New" panose="02070309020205020404" pitchFamily="49" charset="0"/>
              <a:buChar char="o"/>
            </a:pPr>
            <a:r>
              <a:rPr lang="es-MX" sz="1200" u="none" strike="noStrike" kern="1200" dirty="0">
                <a:solidFill>
                  <a:srgbClr val="000000"/>
                </a:solidFill>
                <a:effectLst/>
                <a:uFill>
                  <a:solidFill>
                    <a:srgbClr val="000000"/>
                  </a:solidFill>
                </a:uFill>
                <a:latin typeface="Courier New" panose="02070309020205020404" pitchFamily="49" charset="0"/>
                <a:ea typeface="Times New Roman" panose="02020603050405020304" pitchFamily="18" charset="0"/>
                <a:cs typeface="Courier New" panose="02070309020205020404" pitchFamily="49" charset="0"/>
              </a:rPr>
              <a:t>Borde de corte</a:t>
            </a:r>
          </a:p>
          <a:p>
            <a:pPr marL="742950" marR="1002665" lvl="1" indent="-285750" algn="l" defTabSz="914400" rtl="0" eaLnBrk="1" fontAlgn="base" latinLnBrk="0" hangingPunct="1">
              <a:lnSpc>
                <a:spcPct val="152000"/>
              </a:lnSpc>
              <a:spcAft>
                <a:spcPts val="575"/>
              </a:spcAft>
              <a:buClr>
                <a:srgbClr val="000000"/>
              </a:buClr>
              <a:buSzPts val="1200"/>
              <a:buFont typeface="Courier New" panose="02070309020205020404" pitchFamily="49" charset="0"/>
              <a:buChar char="o"/>
            </a:pPr>
            <a:r>
              <a:rPr lang="es-MX" sz="1200" u="none" strike="noStrike" kern="1200" dirty="0">
                <a:solidFill>
                  <a:srgbClr val="000000"/>
                </a:solidFill>
                <a:effectLst/>
                <a:uFill>
                  <a:solidFill>
                    <a:srgbClr val="000000"/>
                  </a:solidFill>
                </a:uFill>
                <a:latin typeface="Courier New" panose="02070309020205020404" pitchFamily="49" charset="0"/>
                <a:ea typeface="Times New Roman" panose="02020603050405020304" pitchFamily="18" charset="0"/>
                <a:cs typeface="Courier New" panose="02070309020205020404" pitchFamily="49" charset="0"/>
              </a:rPr>
              <a:t>Ojo</a:t>
            </a:r>
          </a:p>
          <a:p>
            <a:pPr marL="742950" marR="1002665" lvl="1" indent="-285750" algn="l" defTabSz="914400" rtl="0" eaLnBrk="1" fontAlgn="base" latinLnBrk="0" hangingPunct="1">
              <a:lnSpc>
                <a:spcPct val="152000"/>
              </a:lnSpc>
              <a:spcAft>
                <a:spcPts val="575"/>
              </a:spcAft>
              <a:buClr>
                <a:srgbClr val="000000"/>
              </a:buClr>
              <a:buSzPts val="1200"/>
              <a:buFont typeface="Courier New" panose="02070309020205020404" pitchFamily="49" charset="0"/>
              <a:buChar char="o"/>
            </a:pPr>
            <a:r>
              <a:rPr lang="es-MX" sz="1200" u="none" strike="noStrike" kern="1200"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Mango y material del mango (madera, fibra de vidrio/nupla)</a:t>
            </a:r>
          </a:p>
          <a:p>
            <a:pPr marL="742950" marR="1002665" lvl="1" indent="-285750" algn="l" defTabSz="914400" rtl="0" eaLnBrk="1" fontAlgn="base" latinLnBrk="0" hangingPunct="1">
              <a:lnSpc>
                <a:spcPct val="152000"/>
              </a:lnSpc>
              <a:spcAft>
                <a:spcPts val="575"/>
              </a:spcAft>
              <a:buClr>
                <a:srgbClr val="000000"/>
              </a:buClr>
              <a:buSzPts val="1200"/>
              <a:buFont typeface="Courier New" panose="02070309020205020404" pitchFamily="49" charset="0"/>
              <a:buChar char="o"/>
            </a:pPr>
            <a:r>
              <a:rPr lang="es-MX" sz="1200" u="none" strike="noStrike" kern="1200"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Hombro y culata</a:t>
            </a:r>
          </a:p>
          <a:p>
            <a:pPr marL="742950" marR="1002665" lvl="1" indent="-285750" algn="l" defTabSz="914400" rtl="0" eaLnBrk="1" fontAlgn="base" latinLnBrk="0" hangingPunct="1">
              <a:lnSpc>
                <a:spcPct val="152000"/>
              </a:lnSpc>
              <a:spcAft>
                <a:spcPts val="575"/>
              </a:spcAft>
              <a:buClr>
                <a:srgbClr val="000000"/>
              </a:buClr>
              <a:buSzPts val="1200"/>
              <a:buFont typeface="Courier New" panose="02070309020205020404" pitchFamily="49" charset="0"/>
              <a:buChar char="o"/>
            </a:pPr>
            <a:r>
              <a:rPr lang="es-MX" sz="1200" u="none" strike="noStrike" kern="1200"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Cuñas de metal o madera</a:t>
            </a:r>
          </a:p>
          <a:p>
            <a:pPr marL="742950" marR="1002665" lvl="1" indent="-285750" algn="l" defTabSz="914400" rtl="0" eaLnBrk="1" fontAlgn="base" latinLnBrk="0" hangingPunct="1">
              <a:lnSpc>
                <a:spcPct val="152000"/>
              </a:lnSpc>
              <a:spcAft>
                <a:spcPts val="575"/>
              </a:spcAft>
              <a:buClr>
                <a:srgbClr val="000000"/>
              </a:buClr>
              <a:buSzPts val="1200"/>
              <a:buFont typeface="Courier New" panose="02070309020205020404" pitchFamily="49" charset="0"/>
              <a:buChar char="o"/>
            </a:pPr>
            <a:endParaRPr lang="es-MX" sz="1200" u="none" strike="noStrike" kern="1200"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endParaRPr>
          </a:p>
          <a:p>
            <a:pPr marL="342900" lvl="0" indent="-342900" fontAlgn="base">
              <a:lnSpc>
                <a:spcPct val="152000"/>
              </a:lnSpc>
              <a:spcAft>
                <a:spcPts val="15"/>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 Discuta el uso de la herramienta:</a:t>
            </a:r>
          </a:p>
          <a:p>
            <a:pPr marL="742950" marR="1002665" lvl="1" indent="-285750" algn="l" defTabSz="914400" rtl="0" eaLnBrk="1" fontAlgn="base" latinLnBrk="0" hangingPunct="1">
              <a:lnSpc>
                <a:spcPct val="152000"/>
              </a:lnSpc>
              <a:spcAft>
                <a:spcPts val="575"/>
              </a:spcAft>
              <a:buClr>
                <a:srgbClr val="000000"/>
              </a:buClr>
              <a:buSzPts val="1200"/>
              <a:buFont typeface="Courier New" panose="02070309020205020404" pitchFamily="49" charset="0"/>
              <a:buChar char="o"/>
            </a:pPr>
            <a:r>
              <a:rPr lang="es-MX" sz="1200" u="none" strike="noStrike" kern="1200"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La acción de girar debe mantener un ángulo de 45 grados</a:t>
            </a:r>
            <a:endParaRPr lang="es-MX" sz="1200" u="none" strike="noStrike" kern="1200" dirty="0">
              <a:solidFill>
                <a:srgbClr val="000000"/>
              </a:solidFill>
              <a:effectLst/>
              <a:uFill>
                <a:solidFill>
                  <a:srgbClr val="000000"/>
                </a:solidFill>
              </a:uFill>
              <a:latin typeface="Courier New" panose="02070309020205020404" pitchFamily="49" charset="0"/>
              <a:ea typeface="Times New Roman" panose="02020603050405020304" pitchFamily="18" charset="0"/>
              <a:cs typeface="Courier New" panose="02070309020205020404" pitchFamily="49" charset="0"/>
            </a:endParaRPr>
          </a:p>
          <a:p>
            <a:pPr marL="742950" marR="1002665" lvl="1" indent="-285750" algn="l" defTabSz="914400" rtl="0" eaLnBrk="1" fontAlgn="base" latinLnBrk="0" hangingPunct="1">
              <a:lnSpc>
                <a:spcPct val="152000"/>
              </a:lnSpc>
              <a:spcAft>
                <a:spcPts val="575"/>
              </a:spcAft>
              <a:buClr>
                <a:srgbClr val="000000"/>
              </a:buClr>
              <a:buSzPts val="1200"/>
              <a:buFont typeface="Courier New" panose="02070309020205020404" pitchFamily="49" charset="0"/>
              <a:buChar char="o"/>
            </a:pPr>
            <a:r>
              <a:rPr lang="es-MX" sz="1200" u="none" strike="noStrike" kern="1200"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Eficaz en la liquidación para derribo de árboles secos en pie</a:t>
            </a:r>
            <a:endParaRPr lang="es-MX" sz="1200" u="none" strike="noStrike" kern="1200" dirty="0">
              <a:solidFill>
                <a:srgbClr val="000000"/>
              </a:solidFill>
              <a:effectLst/>
              <a:uFill>
                <a:solidFill>
                  <a:srgbClr val="000000"/>
                </a:solidFill>
              </a:uFill>
              <a:latin typeface="Courier New" panose="02070309020205020404" pitchFamily="49" charset="0"/>
              <a:ea typeface="Times New Roman" panose="02020603050405020304" pitchFamily="18" charset="0"/>
              <a:cs typeface="Courier New" panose="02070309020205020404" pitchFamily="49" charset="0"/>
            </a:endParaRPr>
          </a:p>
          <a:p>
            <a:pPr marL="742950" marR="1002665" lvl="1" indent="-285750" algn="l" defTabSz="914400" rtl="0" eaLnBrk="1" fontAlgn="base" latinLnBrk="0" hangingPunct="1">
              <a:lnSpc>
                <a:spcPct val="152000"/>
              </a:lnSpc>
              <a:spcAft>
                <a:spcPts val="575"/>
              </a:spcAft>
              <a:buClr>
                <a:srgbClr val="000000"/>
              </a:buClr>
              <a:buSzPts val="1200"/>
              <a:buFont typeface="Courier New" panose="02070309020205020404" pitchFamily="49" charset="0"/>
              <a:buChar char="o"/>
            </a:pPr>
            <a:r>
              <a:rPr lang="es-MX" sz="1200" u="none" strike="noStrike" kern="1200"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La culata de la cabeza debe utilizarse para romper tocones, troncos y otros materiales más pesados.</a:t>
            </a:r>
            <a:endParaRPr lang="es-MX" sz="1200" u="none" strike="noStrike" kern="1200" dirty="0">
              <a:solidFill>
                <a:srgbClr val="000000"/>
              </a:solidFill>
              <a:effectLst/>
              <a:uFill>
                <a:solidFill>
                  <a:srgbClr val="000000"/>
                </a:solidFill>
              </a:uFill>
              <a:latin typeface="Courier New" panose="02070309020205020404" pitchFamily="49" charset="0"/>
              <a:ea typeface="Times New Roman" panose="02020603050405020304" pitchFamily="18" charset="0"/>
              <a:cs typeface="Courier New" panose="02070309020205020404" pitchFamily="49" charset="0"/>
            </a:endParaRPr>
          </a:p>
          <a:p>
            <a:pPr marL="742950" marR="1002665" lvl="1" indent="-285750" algn="l" defTabSz="914400" rtl="0" eaLnBrk="1" fontAlgn="base" latinLnBrk="0" hangingPunct="1">
              <a:lnSpc>
                <a:spcPct val="152000"/>
              </a:lnSpc>
              <a:spcAft>
                <a:spcPts val="575"/>
              </a:spcAft>
              <a:buClr>
                <a:srgbClr val="000000"/>
              </a:buClr>
              <a:buSzPts val="1200"/>
              <a:buFont typeface="Courier New" panose="02070309020205020404" pitchFamily="49" charset="0"/>
              <a:buChar char="o"/>
            </a:pPr>
            <a:r>
              <a:rPr lang="es-MX" sz="1200" u="none" strike="noStrike" kern="1200"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Agarre y postura.</a:t>
            </a:r>
          </a:p>
          <a:p>
            <a:pPr marL="742950" marR="1002665" lvl="1" indent="-285750" algn="l" defTabSz="914400" rtl="0" eaLnBrk="1" fontAlgn="base" latinLnBrk="0" hangingPunct="1">
              <a:lnSpc>
                <a:spcPct val="152000"/>
              </a:lnSpc>
              <a:spcAft>
                <a:spcPts val="575"/>
              </a:spcAft>
              <a:buClr>
                <a:srgbClr val="000000"/>
              </a:buClr>
              <a:buSzPts val="1200"/>
              <a:buFont typeface="Courier New" panose="02070309020205020404" pitchFamily="49" charset="0"/>
              <a:buChar char="o"/>
            </a:pPr>
            <a:endParaRPr lang="es-MX" sz="1200" u="none" strike="noStrike" kern="1200" dirty="0">
              <a:solidFill>
                <a:srgbClr val="000000"/>
              </a:solidFill>
              <a:effectLst/>
              <a:uFill>
                <a:solidFill>
                  <a:srgbClr val="000000"/>
                </a:solidFill>
              </a:uFill>
              <a:latin typeface="Courier New" panose="02070309020205020404" pitchFamily="49" charset="0"/>
              <a:ea typeface="Times New Roman" panose="02020603050405020304" pitchFamily="18" charset="0"/>
              <a:cs typeface="Courier New" panose="02070309020205020404" pitchFamily="49" charset="0"/>
            </a:endParaRPr>
          </a:p>
          <a:p>
            <a:pPr marL="342900" lvl="0" indent="-342900" fontAlgn="base">
              <a:lnSpc>
                <a:spcPct val="152000"/>
              </a:lnSpc>
              <a:spcAft>
                <a:spcPts val="15"/>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el afilado:</a:t>
            </a:r>
          </a:p>
          <a:p>
            <a:pPr marL="742950" marR="1002665" lvl="1" indent="-285750" fontAlgn="base">
              <a:lnSpc>
                <a:spcPct val="103000"/>
              </a:lnSpc>
              <a:spcAft>
                <a:spcPts val="575"/>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Técnica</a:t>
            </a:r>
          </a:p>
          <a:p>
            <a:pPr marL="742950" marR="513080" lvl="1" indent="-285750" fontAlgn="base">
              <a:lnSpc>
                <a:spcPct val="153000"/>
              </a:lnSpc>
              <a:spcAft>
                <a:spcPts val="9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Mantener un afilado mínimo de 2 ½ pulgadas en cada lado con un bisel uniforme</a:t>
            </a:r>
          </a:p>
          <a:p>
            <a:pPr marL="742950" marR="1002665" lvl="1" indent="-285750" fontAlgn="base">
              <a:lnSpc>
                <a:spcPct val="153000"/>
              </a:lnSpc>
              <a:spcAft>
                <a:spcPts val="90"/>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 Uso de la funda</a:t>
            </a:r>
          </a:p>
        </p:txBody>
      </p:sp>
      <p:sp>
        <p:nvSpPr>
          <p:cNvPr id="4" name="Slide Number Placeholder 3"/>
          <p:cNvSpPr>
            <a:spLocks noGrp="1"/>
          </p:cNvSpPr>
          <p:nvPr>
            <p:ph type="sldNum" sz="quarter" idx="10"/>
          </p:nvPr>
        </p:nvSpPr>
        <p:spPr/>
        <p:txBody>
          <a:bodyPr/>
          <a:lstStyle/>
          <a:p>
            <a:fld id="{3CF3E047-8B01-4D0A-8D9A-8D93D4534B9F}" type="slidenum">
              <a:rPr lang="en-US" smtClean="0"/>
              <a:t>5</a:t>
            </a:fld>
            <a:endParaRPr lang="en-US" dirty="0"/>
          </a:p>
        </p:txBody>
      </p:sp>
    </p:spTree>
    <p:extLst>
      <p:ext uri="{BB962C8B-B14F-4D97-AF65-F5344CB8AC3E}">
        <p14:creationId xmlns:p14="http://schemas.microsoft.com/office/powerpoint/2010/main" val="20497791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171450" indent="-171450">
              <a:lnSpc>
                <a:spcPct val="103000"/>
              </a:lnSpc>
              <a:spcAft>
                <a:spcPts val="575"/>
              </a:spcAft>
              <a:buFont typeface="Wingdings" panose="05000000000000000000" pitchFamily="2" charset="2"/>
              <a:buChar char="q"/>
            </a:pPr>
            <a:r>
              <a:rPr lang="es-MX" sz="1200" dirty="0">
                <a:solidFill>
                  <a:srgbClr val="000000"/>
                </a:solidFill>
                <a:effectLst/>
                <a:latin typeface="Times New Roman" panose="02020603050405020304" pitchFamily="18" charset="0"/>
                <a:ea typeface="Times New Roman" panose="02020603050405020304" pitchFamily="18" charset="0"/>
              </a:rPr>
              <a:t>Discuta terminología y partes: </a:t>
            </a:r>
          </a:p>
          <a:p>
            <a:pPr marL="800100" marR="2367915" lvl="1" indent="-342900" fontAlgn="base">
              <a:lnSpc>
                <a:spcPct val="152000"/>
              </a:lnSpc>
              <a:spcAft>
                <a:spcPts val="575"/>
              </a:spcAft>
              <a:buClr>
                <a:srgbClr val="000000"/>
              </a:buClr>
              <a:buSzPts val="1200"/>
              <a:buFont typeface="Courier New" panose="02070309020205020404" pitchFamily="49" charset="0"/>
              <a:buChar char="o"/>
            </a:pPr>
            <a:r>
              <a:rPr lang="en-US"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Cabeza </a:t>
            </a:r>
            <a:endPar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endParaRPr>
          </a:p>
          <a:p>
            <a:pPr marL="800100" marR="2367915" lvl="1" indent="-342900" fontAlgn="base">
              <a:lnSpc>
                <a:spcPct val="152000"/>
              </a:lnSpc>
              <a:spcAft>
                <a:spcPts val="575"/>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Borde de corte</a:t>
            </a:r>
          </a:p>
          <a:p>
            <a:pPr marL="800100" marR="2367915" lvl="1" indent="-342900" fontAlgn="base">
              <a:lnSpc>
                <a:spcPct val="152000"/>
              </a:lnSpc>
              <a:spcAft>
                <a:spcPts val="575"/>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Borde de escarbar</a:t>
            </a:r>
          </a:p>
          <a:p>
            <a:pPr marL="800100" marR="2367915" lvl="1" indent="-342900" fontAlgn="base">
              <a:lnSpc>
                <a:spcPct val="152000"/>
              </a:lnSpc>
              <a:spcAft>
                <a:spcPts val="575"/>
              </a:spcAft>
              <a:buClr>
                <a:srgbClr val="000000"/>
              </a:buClr>
              <a:buSzPts val="1200"/>
              <a:buFont typeface="Courier New" panose="02070309020205020404" pitchFamily="49" charset="0"/>
              <a:buChar char="o"/>
            </a:pPr>
            <a:r>
              <a:rPr lang="en-US"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O</a:t>
            </a: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jo </a:t>
            </a:r>
          </a:p>
          <a:p>
            <a:pPr marL="800100" lvl="1" indent="-342900" fontAlgn="base">
              <a:lnSpc>
                <a:spcPct val="152000"/>
              </a:lnSpc>
              <a:spcAft>
                <a:spcPts val="575"/>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Mango y material del mango (madera o </a:t>
            </a:r>
            <a:r>
              <a:rPr lang="es-MX" sz="1800" dirty="0">
                <a:solidFill>
                  <a:srgbClr val="000000"/>
                </a:solidFill>
                <a:effectLst/>
                <a:latin typeface="Times New Roman" panose="02020603050405020304" pitchFamily="18" charset="0"/>
                <a:ea typeface="Times New Roman" panose="02020603050405020304" pitchFamily="18" charset="0"/>
              </a:rPr>
              <a:t>fibra de vidrio/nupla</a:t>
            </a: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 </a:t>
            </a:r>
          </a:p>
          <a:p>
            <a:pPr marL="800100" marR="2367915" lvl="1" indent="-342900" fontAlgn="base">
              <a:lnSpc>
                <a:spcPct val="152000"/>
              </a:lnSpc>
              <a:spcAft>
                <a:spcPts val="575"/>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Hombro y culata</a:t>
            </a:r>
          </a:p>
          <a:p>
            <a:pPr marL="800100" marR="2367915" lvl="1" indent="-342900" fontAlgn="base">
              <a:lnSpc>
                <a:spcPct val="152000"/>
              </a:lnSpc>
              <a:spcAft>
                <a:spcPts val="575"/>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Cuñas </a:t>
            </a:r>
            <a:r>
              <a:rPr lang="en-US"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de metal y </a:t>
            </a: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madera </a:t>
            </a:r>
          </a:p>
          <a:p>
            <a:pPr marL="342900" marR="2367915" lvl="0" indent="-342900" fontAlgn="base">
              <a:lnSpc>
                <a:spcPct val="152000"/>
              </a:lnSpc>
              <a:spcAft>
                <a:spcPts val="575"/>
              </a:spcAft>
              <a:buClr>
                <a:srgbClr val="000000"/>
              </a:buClr>
              <a:buSzPts val="1200"/>
              <a:buFont typeface="Courier New" panose="02070309020205020404" pitchFamily="49" charset="0"/>
              <a:buChar char="o"/>
            </a:pPr>
            <a:endPar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endParaRPr>
          </a:p>
          <a:p>
            <a:pPr marL="224155" marR="2367915" indent="-224155">
              <a:lnSpc>
                <a:spcPct val="153000"/>
              </a:lnSpc>
              <a:spcAft>
                <a:spcPts val="575"/>
              </a:spcAft>
              <a:buFont typeface="Wingdings" panose="05000000000000000000" pitchFamily="2" charset="2"/>
              <a:buChar char="q"/>
            </a:pPr>
            <a:r>
              <a:rPr lang="es-MX" sz="1200" dirty="0">
                <a:solidFill>
                  <a:srgbClr val="000000"/>
                </a:solidFill>
                <a:effectLst/>
                <a:latin typeface="Times New Roman" panose="02020603050405020304" pitchFamily="18" charset="0"/>
                <a:ea typeface="Times New Roman" panose="02020603050405020304" pitchFamily="18" charset="0"/>
              </a:rPr>
              <a:t>Discuta el uso de la herramienta: </a:t>
            </a:r>
          </a:p>
          <a:p>
            <a:pPr marL="742950" marR="2367915" lvl="1" indent="-285750" fontAlgn="base">
              <a:lnSpc>
                <a:spcPct val="152000"/>
              </a:lnSpc>
              <a:spcAft>
                <a:spcPts val="575"/>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El borde de corte es idéntico al del hacha de un filo</a:t>
            </a:r>
          </a:p>
          <a:p>
            <a:pPr marL="742950" marR="20320" lvl="1" indent="-285750" fontAlgn="base">
              <a:lnSpc>
                <a:spcPct val="152000"/>
              </a:lnSpc>
              <a:spcAft>
                <a:spcPts val="575"/>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El borde de escarbar es utilizado para escarbar raíces, zanjeando y marcando.</a:t>
            </a:r>
          </a:p>
          <a:p>
            <a:pPr marL="742950" marR="20320" lvl="1" indent="-285750" fontAlgn="base">
              <a:lnSpc>
                <a:spcPct val="152000"/>
              </a:lnSpc>
              <a:spcAft>
                <a:spcPts val="575"/>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Agarre y postura</a:t>
            </a:r>
          </a:p>
          <a:p>
            <a:pPr marL="742950" marR="20320" lvl="1" indent="-285750" fontAlgn="base">
              <a:lnSpc>
                <a:spcPct val="152000"/>
              </a:lnSpc>
              <a:spcAft>
                <a:spcPts val="575"/>
              </a:spcAft>
              <a:buClr>
                <a:srgbClr val="000000"/>
              </a:buClr>
              <a:buSzPts val="1200"/>
              <a:buFont typeface="Courier New" panose="02070309020205020404" pitchFamily="49" charset="0"/>
              <a:buChar char="o"/>
            </a:pPr>
            <a:endPar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endParaRPr>
          </a:p>
          <a:p>
            <a:pPr marL="230505" marR="2367915" indent="-230505">
              <a:lnSpc>
                <a:spcPct val="152000"/>
              </a:lnSpc>
              <a:spcAft>
                <a:spcPts val="575"/>
              </a:spcAft>
              <a:buFont typeface="Wingdings" panose="05000000000000000000" pitchFamily="2" charset="2"/>
              <a:buChar char="q"/>
            </a:pPr>
            <a:r>
              <a:rPr lang="es-MX" sz="1200" dirty="0">
                <a:solidFill>
                  <a:srgbClr val="000000"/>
                </a:solidFill>
                <a:effectLst/>
                <a:latin typeface="Times New Roman" panose="02020603050405020304" pitchFamily="18" charset="0"/>
                <a:ea typeface="Times New Roman" panose="02020603050405020304" pitchFamily="18" charset="0"/>
              </a:rPr>
              <a:t>Discuta el afilado:</a:t>
            </a:r>
          </a:p>
          <a:p>
            <a:pPr marL="800100" lvl="1" indent="-342900" fontAlgn="base">
              <a:lnSpc>
                <a:spcPct val="103000"/>
              </a:lnSpc>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El borde de corte debe mantener un afilado mínimo de 2 ½ pulgada en cada lado con bisel uniforme </a:t>
            </a:r>
          </a:p>
          <a:p>
            <a:pPr marL="800100" lvl="1" indent="-342900">
              <a:lnSpc>
                <a:spcPct val="103000"/>
              </a:lnSpc>
              <a:spcAft>
                <a:spcPts val="575"/>
              </a:spcAft>
              <a:buFont typeface="Courier New" panose="02070309020205020404" pitchFamily="49" charset="0"/>
              <a:buChar char="o"/>
            </a:pPr>
            <a:r>
              <a:rPr lang="es-MX" sz="1200" dirty="0">
                <a:solidFill>
                  <a:srgbClr val="000000"/>
                </a:solidFill>
                <a:effectLst/>
                <a:latin typeface="Times New Roman" panose="02020603050405020304" pitchFamily="18" charset="0"/>
                <a:ea typeface="Times New Roman" panose="02020603050405020304" pitchFamily="18" charset="0"/>
              </a:rPr>
              <a:t>El borde de escarbar debe mantener un bisel con un ángulo de 45 grados y ser de 3/8 pulgadas de ancho.</a:t>
            </a:r>
          </a:p>
          <a:p>
            <a:pPr marL="800100" marR="20320" lvl="1" indent="-342900" fontAlgn="base">
              <a:lnSpc>
                <a:spcPct val="152000"/>
              </a:lnSpc>
              <a:spcAft>
                <a:spcPts val="575"/>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Uso de la funda</a:t>
            </a:r>
          </a:p>
          <a:p>
            <a:pPr marL="171450" indent="-171450">
              <a:buFont typeface="Courier New" panose="02070309020205020404" pitchFamily="49" charset="0"/>
              <a:buChar char="o"/>
            </a:pPr>
            <a:endParaRPr lang="en-US" baseline="0" dirty="0"/>
          </a:p>
        </p:txBody>
      </p:sp>
      <p:sp>
        <p:nvSpPr>
          <p:cNvPr id="4" name="Slide Number Placeholder 3"/>
          <p:cNvSpPr>
            <a:spLocks noGrp="1"/>
          </p:cNvSpPr>
          <p:nvPr>
            <p:ph type="sldNum" sz="quarter" idx="10"/>
          </p:nvPr>
        </p:nvSpPr>
        <p:spPr/>
        <p:txBody>
          <a:bodyPr/>
          <a:lstStyle/>
          <a:p>
            <a:fld id="{3CF3E047-8B01-4D0A-8D9A-8D93D4534B9F}" type="slidenum">
              <a:rPr lang="en-US" smtClean="0"/>
              <a:t>6</a:t>
            </a:fld>
            <a:endParaRPr lang="en-US" dirty="0"/>
          </a:p>
        </p:txBody>
      </p:sp>
    </p:spTree>
    <p:extLst>
      <p:ext uri="{BB962C8B-B14F-4D97-AF65-F5344CB8AC3E}">
        <p14:creationId xmlns:p14="http://schemas.microsoft.com/office/powerpoint/2010/main" val="27586085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6350" indent="-6350">
              <a:lnSpc>
                <a:spcPct val="103000"/>
              </a:lnSpc>
              <a:spcAft>
                <a:spcPts val="575"/>
              </a:spcAft>
            </a:pPr>
            <a:r>
              <a:rPr lang="es-MX" sz="1800" dirty="0">
                <a:solidFill>
                  <a:srgbClr val="000000"/>
                </a:solidFill>
                <a:effectLst/>
                <a:latin typeface="Times New Roman" panose="02020603050405020304" pitchFamily="18" charset="0"/>
                <a:ea typeface="Times New Roman" panose="02020603050405020304" pitchFamily="18" charset="0"/>
              </a:rPr>
              <a:t> </a:t>
            </a:r>
          </a:p>
          <a:p>
            <a:pPr marL="342900" marR="77470" lvl="0" indent="-342900" fontAlgn="base">
              <a:lnSpc>
                <a:spcPct val="152000"/>
              </a:lnSpc>
              <a:spcAft>
                <a:spcPts val="15"/>
              </a:spcAft>
              <a:buClr>
                <a:srgbClr val="000000"/>
              </a:buClr>
              <a:buSzPts val="1200"/>
              <a:buFont typeface="Wingdings" panose="05000000000000000000" pitchFamily="2" charset="2"/>
              <a:buChar char=""/>
            </a:pPr>
            <a:r>
              <a:rPr lang="es-MX" sz="18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terminología y partes:</a:t>
            </a:r>
          </a:p>
          <a:p>
            <a:pPr marL="800100" marR="77470" lvl="1" indent="-342900">
              <a:lnSpc>
                <a:spcPct val="152000"/>
              </a:lnSpc>
              <a:spcAft>
                <a:spcPts val="15"/>
              </a:spcAft>
              <a:buFont typeface="Courier New" panose="02070309020205020404" pitchFamily="49" charset="0"/>
              <a:buChar char="o"/>
            </a:pPr>
            <a:r>
              <a:rPr lang="es-MX" sz="1800" dirty="0">
                <a:solidFill>
                  <a:srgbClr val="000000"/>
                </a:solidFill>
                <a:effectLst/>
                <a:latin typeface="Times New Roman" panose="02020603050405020304" pitchFamily="18" charset="0"/>
                <a:ea typeface="Times New Roman" panose="02020603050405020304" pitchFamily="18" charset="0"/>
              </a:rPr>
              <a:t>Cabeza</a:t>
            </a:r>
          </a:p>
          <a:p>
            <a:pPr marL="800100" marR="77470" lvl="1" indent="-342900">
              <a:lnSpc>
                <a:spcPct val="152000"/>
              </a:lnSpc>
              <a:spcAft>
                <a:spcPts val="15"/>
              </a:spcAft>
              <a:buFont typeface="Courier New" panose="02070309020205020404" pitchFamily="49" charset="0"/>
              <a:buChar char="o"/>
            </a:pPr>
            <a:r>
              <a:rPr lang="es-MX" sz="1800" dirty="0">
                <a:solidFill>
                  <a:srgbClr val="000000"/>
                </a:solidFill>
                <a:effectLst/>
                <a:latin typeface="Times New Roman" panose="02020603050405020304" pitchFamily="18" charset="0"/>
                <a:ea typeface="Times New Roman" panose="02020603050405020304" pitchFamily="18" charset="0"/>
              </a:rPr>
              <a:t>Borde de escarbar</a:t>
            </a:r>
          </a:p>
          <a:p>
            <a:pPr marL="800100" marR="77470" lvl="1" indent="-342900">
              <a:lnSpc>
                <a:spcPct val="152000"/>
              </a:lnSpc>
              <a:spcAft>
                <a:spcPts val="15"/>
              </a:spcAft>
              <a:buFont typeface="Courier New" panose="02070309020205020404" pitchFamily="49" charset="0"/>
              <a:buChar char="o"/>
            </a:pPr>
            <a:r>
              <a:rPr lang="es-MX" sz="1800" dirty="0">
                <a:solidFill>
                  <a:srgbClr val="000000"/>
                </a:solidFill>
                <a:effectLst/>
                <a:latin typeface="Times New Roman" panose="02020603050405020304" pitchFamily="18" charset="0"/>
                <a:ea typeface="Times New Roman" panose="02020603050405020304" pitchFamily="18" charset="0"/>
              </a:rPr>
              <a:t>Ojo</a:t>
            </a:r>
          </a:p>
          <a:p>
            <a:pPr marL="800100" marR="77470" lvl="1" indent="-342900">
              <a:lnSpc>
                <a:spcPct val="152000"/>
              </a:lnSpc>
              <a:spcAft>
                <a:spcPts val="15"/>
              </a:spcAft>
              <a:buFont typeface="Courier New" panose="02070309020205020404" pitchFamily="49" charset="0"/>
              <a:buChar char="o"/>
            </a:pPr>
            <a:r>
              <a:rPr lang="es-MX" sz="1800" dirty="0">
                <a:solidFill>
                  <a:srgbClr val="000000"/>
                </a:solidFill>
                <a:effectLst/>
                <a:latin typeface="Times New Roman" panose="02020603050405020304" pitchFamily="18" charset="0"/>
                <a:ea typeface="Times New Roman" panose="02020603050405020304" pitchFamily="18" charset="0"/>
              </a:rPr>
              <a:t>Mango</a:t>
            </a:r>
          </a:p>
          <a:p>
            <a:pPr marL="342900" marR="77470" lvl="0" indent="-342900">
              <a:lnSpc>
                <a:spcPct val="152000"/>
              </a:lnSpc>
              <a:spcAft>
                <a:spcPts val="15"/>
              </a:spcAft>
              <a:buFont typeface="Courier New" panose="02070309020205020404" pitchFamily="49" charset="0"/>
              <a:buChar char="o"/>
            </a:pPr>
            <a:endParaRPr lang="es-MX" sz="1800" dirty="0">
              <a:solidFill>
                <a:srgbClr val="000000"/>
              </a:solidFill>
              <a:effectLst/>
              <a:latin typeface="Times New Roman" panose="02020603050405020304" pitchFamily="18" charset="0"/>
              <a:ea typeface="Times New Roman" panose="02020603050405020304" pitchFamily="18" charset="0"/>
            </a:endParaRPr>
          </a:p>
          <a:p>
            <a:pPr marL="342900" marR="77470" lvl="0" indent="-342900" fontAlgn="base">
              <a:lnSpc>
                <a:spcPct val="149000"/>
              </a:lnSpc>
              <a:spcAft>
                <a:spcPts val="40"/>
              </a:spcAft>
              <a:buClr>
                <a:srgbClr val="000000"/>
              </a:buClr>
              <a:buSzPts val="1200"/>
              <a:buFont typeface="Wingdings" panose="05000000000000000000" pitchFamily="2" charset="2"/>
              <a:buChar char=""/>
            </a:pPr>
            <a:r>
              <a:rPr lang="es-MX" sz="18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el uso de la herramienta:</a:t>
            </a:r>
          </a:p>
          <a:p>
            <a:pPr marL="800100" marR="77470" lvl="1" indent="-342900" algn="l" defTabSz="914400" rtl="0" eaLnBrk="1" latinLnBrk="0" hangingPunct="1">
              <a:lnSpc>
                <a:spcPct val="152000"/>
              </a:lnSpc>
              <a:spcAft>
                <a:spcPts val="15"/>
              </a:spcAft>
              <a:buFont typeface="Courier New" panose="02070309020205020404" pitchFamily="49" charset="0"/>
              <a:buChar char="o"/>
            </a:pPr>
            <a:r>
              <a:rPr lang="es-MX" sz="18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Cortar arbustos</a:t>
            </a:r>
          </a:p>
          <a:p>
            <a:pPr marL="800100" marR="77470" lvl="1" indent="-342900" algn="l" defTabSz="914400" rtl="0" eaLnBrk="1" latinLnBrk="0" hangingPunct="1">
              <a:lnSpc>
                <a:spcPct val="152000"/>
              </a:lnSpc>
              <a:spcAft>
                <a:spcPts val="15"/>
              </a:spcAft>
              <a:buFont typeface="Courier New" panose="02070309020205020404" pitchFamily="49" charset="0"/>
              <a:buChar char="o"/>
            </a:pPr>
            <a:r>
              <a:rPr lang="es-MX" sz="18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Escarbar raíces</a:t>
            </a:r>
          </a:p>
          <a:p>
            <a:pPr marL="800100" marR="77470" lvl="1" indent="-342900" algn="l" defTabSz="914400" rtl="0" eaLnBrk="1" latinLnBrk="0" hangingPunct="1">
              <a:lnSpc>
                <a:spcPct val="152000"/>
              </a:lnSpc>
              <a:spcAft>
                <a:spcPts val="15"/>
              </a:spcAft>
              <a:buFont typeface="Courier New" panose="02070309020205020404" pitchFamily="49" charset="0"/>
              <a:buChar char="o"/>
            </a:pPr>
            <a:r>
              <a:rPr lang="es-MX" sz="18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Remover pasto y otros combustibles de la superficie</a:t>
            </a:r>
          </a:p>
          <a:p>
            <a:pPr marL="800100" marR="77470" lvl="1" indent="-342900" algn="l" defTabSz="914400" rtl="0" eaLnBrk="1" latinLnBrk="0" hangingPunct="1">
              <a:lnSpc>
                <a:spcPct val="152000"/>
              </a:lnSpc>
              <a:spcAft>
                <a:spcPts val="15"/>
              </a:spcAft>
              <a:buFont typeface="Courier New" panose="02070309020205020404" pitchFamily="49" charset="0"/>
              <a:buChar char="o"/>
            </a:pPr>
            <a:r>
              <a:rPr lang="es-MX" sz="18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Zanjear</a:t>
            </a:r>
          </a:p>
          <a:p>
            <a:pPr marL="800100" marR="77470" lvl="1" indent="-342900" algn="l" defTabSz="914400" rtl="0" eaLnBrk="1" latinLnBrk="0" hangingPunct="1">
              <a:lnSpc>
                <a:spcPct val="152000"/>
              </a:lnSpc>
              <a:spcAft>
                <a:spcPts val="15"/>
              </a:spcAft>
              <a:buFont typeface="Courier New" panose="02070309020205020404" pitchFamily="49" charset="0"/>
              <a:buChar char="o"/>
            </a:pPr>
            <a:r>
              <a:rPr lang="es-MX" sz="18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Agarre y postura</a:t>
            </a:r>
          </a:p>
          <a:p>
            <a:pPr marL="342900" marR="77470" lvl="0" indent="-342900">
              <a:lnSpc>
                <a:spcPct val="152000"/>
              </a:lnSpc>
              <a:spcAft>
                <a:spcPts val="15"/>
              </a:spcAft>
              <a:buFont typeface="Courier New" panose="02070309020205020404" pitchFamily="49" charset="0"/>
              <a:buChar char="o"/>
            </a:pPr>
            <a:endParaRPr lang="es-MX" sz="1800" dirty="0">
              <a:solidFill>
                <a:srgbClr val="000000"/>
              </a:solidFill>
              <a:effectLst/>
              <a:latin typeface="Times New Roman" panose="02020603050405020304" pitchFamily="18" charset="0"/>
              <a:ea typeface="Times New Roman" panose="02020603050405020304" pitchFamily="18" charset="0"/>
            </a:endParaRPr>
          </a:p>
          <a:p>
            <a:pPr marL="285750" marR="891540" indent="-285750">
              <a:lnSpc>
                <a:spcPct val="151000"/>
              </a:lnSpc>
              <a:spcAft>
                <a:spcPts val="120"/>
              </a:spcAft>
              <a:buFont typeface="Wingdings" panose="05000000000000000000" pitchFamily="2" charset="2"/>
              <a:buChar char="q"/>
            </a:pPr>
            <a:r>
              <a:rPr lang="es-MX" sz="1800" dirty="0">
                <a:solidFill>
                  <a:srgbClr val="000000"/>
                </a:solidFill>
                <a:effectLst/>
                <a:latin typeface="Times New Roman" panose="02020603050405020304" pitchFamily="18" charset="0"/>
                <a:ea typeface="Times New Roman" panose="02020603050405020304" pitchFamily="18" charset="0"/>
              </a:rPr>
              <a:t>Discuta el afilado:</a:t>
            </a:r>
          </a:p>
          <a:p>
            <a:pPr marL="800100" marR="77470" lvl="1" indent="-342900" algn="l" defTabSz="914400" rtl="0" eaLnBrk="1" latinLnBrk="0" hangingPunct="1">
              <a:lnSpc>
                <a:spcPct val="152000"/>
              </a:lnSpc>
              <a:spcAft>
                <a:spcPts val="15"/>
              </a:spcAft>
              <a:buFont typeface="Courier New" panose="02070309020205020404" pitchFamily="49" charset="0"/>
              <a:buChar char="o"/>
            </a:pPr>
            <a:r>
              <a:rPr lang="es-MX" sz="18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Mantener un bisel con un ancho de 3/8 pulgada con un ángulo de 45 grados en el borde interno solamente</a:t>
            </a:r>
          </a:p>
        </p:txBody>
      </p:sp>
      <p:sp>
        <p:nvSpPr>
          <p:cNvPr id="4" name="Slide Number Placeholder 3"/>
          <p:cNvSpPr>
            <a:spLocks noGrp="1"/>
          </p:cNvSpPr>
          <p:nvPr>
            <p:ph type="sldNum" sz="quarter" idx="10"/>
          </p:nvPr>
        </p:nvSpPr>
        <p:spPr/>
        <p:txBody>
          <a:bodyPr/>
          <a:lstStyle/>
          <a:p>
            <a:fld id="{3CF3E047-8B01-4D0A-8D9A-8D93D4534B9F}" type="slidenum">
              <a:rPr lang="en-US" smtClean="0"/>
              <a:t>7</a:t>
            </a:fld>
            <a:endParaRPr lang="en-US" dirty="0"/>
          </a:p>
        </p:txBody>
      </p:sp>
    </p:spTree>
    <p:extLst>
      <p:ext uri="{BB962C8B-B14F-4D97-AF65-F5344CB8AC3E}">
        <p14:creationId xmlns:p14="http://schemas.microsoft.com/office/powerpoint/2010/main" val="41299361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342900" lvl="0" indent="-342900" fontAlgn="base">
              <a:lnSpc>
                <a:spcPct val="103000"/>
              </a:lnSpc>
              <a:spcAft>
                <a:spcPts val="575"/>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el proceso para inspeccionar cualquier herramienta de corte. Las herramientas de corte deben ser examinadas por lo siguiente:</a:t>
            </a:r>
          </a:p>
          <a:p>
            <a:pPr marL="800100" lvl="1" indent="-342900">
              <a:buFont typeface="Courier New" panose="02070309020205020404" pitchFamily="49" charset="0"/>
              <a:buChar char="o"/>
            </a:pPr>
            <a:r>
              <a:rPr lang="es-MX" sz="1200" dirty="0">
                <a:solidFill>
                  <a:srgbClr val="000000"/>
                </a:solidFill>
                <a:effectLst/>
                <a:latin typeface="Times New Roman" panose="02020603050405020304" pitchFamily="18" charset="0"/>
                <a:ea typeface="Times New Roman" panose="02020603050405020304" pitchFamily="18" charset="0"/>
              </a:rPr>
              <a:t>Mango – inspeccionar grietas, fracturas profundas y desgaste; inspeccionar la condición de la cuña.</a:t>
            </a:r>
          </a:p>
          <a:p>
            <a:pPr marL="742950" lvl="1" indent="-285750" fontAlgn="base">
              <a:lnSpc>
                <a:spcPct val="152000"/>
              </a:lnSpc>
              <a:spcAft>
                <a:spcPts val="575"/>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Cabeza – daños en el borde de corte o cabeza.</a:t>
            </a:r>
          </a:p>
          <a:p>
            <a:pPr marL="742950" lvl="1" indent="-285750" fontAlgn="base">
              <a:lnSpc>
                <a:spcPct val="152000"/>
              </a:lnSpc>
              <a:spcAft>
                <a:spcPts val="575"/>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Los bordes de corte deben ser evaluados y mantenerlos afilados.</a:t>
            </a:r>
          </a:p>
          <a:p>
            <a:pPr marL="742950" lvl="1" indent="-285750" fontAlgn="base">
              <a:lnSpc>
                <a:spcPct val="152000"/>
              </a:lnSpc>
              <a:spcAft>
                <a:spcPts val="575"/>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Inspeccionar y manejar el óxido o lo podrido.</a:t>
            </a:r>
          </a:p>
          <a:p>
            <a:pPr marL="742950" lvl="1" indent="-285750" fontAlgn="base">
              <a:lnSpc>
                <a:spcPct val="152000"/>
              </a:lnSpc>
              <a:spcAft>
                <a:spcPts val="575"/>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Asegurar que la herramienta tenga la funda o guardas de seguridad apropiadas.</a:t>
            </a:r>
          </a:p>
          <a:p>
            <a:pPr marL="742950" lvl="1" indent="-285750" fontAlgn="base">
              <a:lnSpc>
                <a:spcPct val="152000"/>
              </a:lnSpc>
              <a:spcAft>
                <a:spcPts val="575"/>
              </a:spcAft>
              <a:buClr>
                <a:srgbClr val="000000"/>
              </a:buClr>
              <a:buSzPts val="1200"/>
              <a:buFont typeface="Courier New" panose="02070309020205020404" pitchFamily="49" charset="0"/>
              <a:buChar char="o"/>
            </a:pPr>
            <a:endPar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endParaRPr>
          </a:p>
          <a:p>
            <a:pPr marL="342900" lvl="0" indent="-342900" fontAlgn="base">
              <a:lnSpc>
                <a:spcPct val="103000"/>
              </a:lnSpc>
              <a:spcAft>
                <a:spcPts val="575"/>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el proceso si alguna de las partes mencionadas anteriormente tiene un problema y qué se debe hacer:</a:t>
            </a:r>
          </a:p>
          <a:p>
            <a:pPr marL="742950" lvl="1" indent="-285750" fontAlgn="base">
              <a:lnSpc>
                <a:spcPct val="103000"/>
              </a:lnSpc>
              <a:spcAft>
                <a:spcPts val="575"/>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Retirar de servicio y reemplazar.</a:t>
            </a:r>
          </a:p>
          <a:p>
            <a:pPr marL="742950" lvl="1" indent="-285750" fontAlgn="base">
              <a:lnSpc>
                <a:spcPct val="103000"/>
              </a:lnSpc>
              <a:spcAft>
                <a:spcPts val="575"/>
              </a:spcAft>
              <a:buClr>
                <a:srgbClr val="000000"/>
              </a:buClr>
              <a:buSzPts val="1200"/>
              <a:buFont typeface="Courier New" panose="02070309020205020404" pitchFamily="49" charset="0"/>
              <a:buChar char="o"/>
            </a:pPr>
            <a:r>
              <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rPr>
              <a:t>Reparar y dar mantenimiento donde esté disponible, tal como lijar el mango, afilar los bordes, reemplazar las cuñas.</a:t>
            </a:r>
          </a:p>
          <a:p>
            <a:pPr marL="742950" lvl="1" indent="-285750" fontAlgn="base">
              <a:lnSpc>
                <a:spcPct val="103000"/>
              </a:lnSpc>
              <a:spcAft>
                <a:spcPts val="575"/>
              </a:spcAft>
              <a:buClr>
                <a:srgbClr val="000000"/>
              </a:buClr>
              <a:buSzPts val="1200"/>
              <a:buFont typeface="Courier New" panose="02070309020205020404" pitchFamily="49" charset="0"/>
              <a:buChar char="o"/>
            </a:pPr>
            <a:endParaRPr lang="es-MX" sz="1200" u="none" strike="noStrike" dirty="0">
              <a:solidFill>
                <a:srgbClr val="000000"/>
              </a:solidFill>
              <a:effectLst/>
              <a:uFill>
                <a:solidFill>
                  <a:srgbClr val="000000"/>
                </a:solidFill>
              </a:uFill>
              <a:latin typeface="Courier New" panose="02070309020205020404" pitchFamily="49" charset="0"/>
              <a:ea typeface="Courier New" panose="02070309020205020404" pitchFamily="49" charset="0"/>
              <a:cs typeface="Courier New" panose="02070309020205020404" pitchFamily="49" charset="0"/>
            </a:endParaRPr>
          </a:p>
          <a:p>
            <a:pPr marL="342900" lvl="0" indent="-342900" fontAlgn="base">
              <a:lnSpc>
                <a:spcPct val="103000"/>
              </a:lnSpc>
              <a:spcAft>
                <a:spcPts val="100"/>
              </a:spcAft>
              <a:buClr>
                <a:srgbClr val="000000"/>
              </a:buClr>
              <a:buSzPts val="1200"/>
              <a:buFont typeface="Wingdings" panose="05000000000000000000" pitchFamily="2" charset="2"/>
              <a:buChar char=""/>
            </a:pPr>
            <a:r>
              <a:rPr lang="es-MX" sz="1200" u="none" strike="noStrike" dirty="0">
                <a:solidFill>
                  <a:srgbClr val="000000"/>
                </a:solidFill>
                <a:effectLst/>
                <a:uFill>
                  <a:solidFill>
                    <a:srgbClr val="000000"/>
                  </a:solidFill>
                </a:uFill>
                <a:latin typeface="Wingdings" panose="05000000000000000000" pitchFamily="2" charset="2"/>
                <a:ea typeface="Wingdings" panose="05000000000000000000" pitchFamily="2" charset="2"/>
                <a:cs typeface="Wingdings" panose="05000000000000000000" pitchFamily="2" charset="2"/>
              </a:rPr>
              <a:t>Discuta cuándo se deben realizar las inspecciones, mantenimiento y reparaciones o reemplazos (todos los días, después de cada uso, etc.)</a:t>
            </a:r>
          </a:p>
        </p:txBody>
      </p:sp>
      <p:sp>
        <p:nvSpPr>
          <p:cNvPr id="4" name="Slide Number Placeholder 3"/>
          <p:cNvSpPr>
            <a:spLocks noGrp="1"/>
          </p:cNvSpPr>
          <p:nvPr>
            <p:ph type="sldNum" sz="quarter" idx="10"/>
          </p:nvPr>
        </p:nvSpPr>
        <p:spPr/>
        <p:txBody>
          <a:bodyPr/>
          <a:lstStyle/>
          <a:p>
            <a:fld id="{3CF3E047-8B01-4D0A-8D9A-8D93D4534B9F}" type="slidenum">
              <a:rPr lang="en-US" smtClean="0"/>
              <a:t>8</a:t>
            </a:fld>
            <a:endParaRPr lang="en-US" dirty="0"/>
          </a:p>
        </p:txBody>
      </p:sp>
    </p:spTree>
    <p:extLst>
      <p:ext uri="{BB962C8B-B14F-4D97-AF65-F5344CB8AC3E}">
        <p14:creationId xmlns:p14="http://schemas.microsoft.com/office/powerpoint/2010/main" val="35996638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69925"/>
            <a:ext cx="2476500" cy="1857375"/>
          </a:xfrm>
        </p:spPr>
      </p:sp>
      <p:sp>
        <p:nvSpPr>
          <p:cNvPr id="3" name="Notes Placeholder 2"/>
          <p:cNvSpPr>
            <a:spLocks noGrp="1"/>
          </p:cNvSpPr>
          <p:nvPr>
            <p:ph type="body" idx="1"/>
          </p:nvPr>
        </p:nvSpPr>
        <p:spPr/>
        <p:txBody>
          <a:bodyPr/>
          <a:lstStyle/>
          <a:p>
            <a:pPr marL="285750" indent="-285750">
              <a:lnSpc>
                <a:spcPct val="103000"/>
              </a:lnSpc>
              <a:spcAft>
                <a:spcPts val="185"/>
              </a:spcAft>
              <a:buFont typeface="Wingdings" panose="05000000000000000000" pitchFamily="2" charset="2"/>
              <a:buChar char="q"/>
            </a:pPr>
            <a:r>
              <a:rPr lang="es-MX" sz="1800" dirty="0">
                <a:solidFill>
                  <a:srgbClr val="000000"/>
                </a:solidFill>
                <a:effectLst/>
                <a:latin typeface="Times New Roman" panose="02020603050405020304" pitchFamily="18" charset="0"/>
                <a:ea typeface="Times New Roman" panose="02020603050405020304" pitchFamily="18" charset="0"/>
              </a:rPr>
              <a:t>Discuta que la mayoría de las herramientas de raspado tienen un borde afilado, como una herramienta de corte, se debe tener precaución al usarlas.</a:t>
            </a:r>
          </a:p>
          <a:p>
            <a:pPr marL="285750" indent="-285750">
              <a:lnSpc>
                <a:spcPct val="103000"/>
              </a:lnSpc>
              <a:spcAft>
                <a:spcPts val="185"/>
              </a:spcAft>
              <a:buFont typeface="Wingdings" panose="05000000000000000000" pitchFamily="2" charset="2"/>
              <a:buChar char="q"/>
            </a:pPr>
            <a:endParaRPr lang="es-MX" sz="1800" dirty="0">
              <a:solidFill>
                <a:srgbClr val="000000"/>
              </a:solidFill>
              <a:effectLst/>
              <a:latin typeface="Times New Roman" panose="02020603050405020304" pitchFamily="18" charset="0"/>
              <a:ea typeface="Times New Roman" panose="02020603050405020304" pitchFamily="18" charset="0"/>
            </a:endParaRPr>
          </a:p>
          <a:p>
            <a:pPr marL="342900" lvl="0" indent="-342900" fontAlgn="base">
              <a:lnSpc>
                <a:spcPct val="103000"/>
              </a:lnSpc>
              <a:spcAft>
                <a:spcPts val="780"/>
              </a:spcAft>
              <a:buClr>
                <a:srgbClr val="000000"/>
              </a:buClr>
              <a:buSzPts val="1200"/>
              <a:buFont typeface="Symbol" panose="05050102010706020507" pitchFamily="18" charset="2"/>
              <a:buChar char=""/>
            </a:pPr>
            <a:r>
              <a:rPr lang="es-MX" sz="18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rPr>
              <a:t>Algunas herramientas de raspado vienen con una funda para esa herramienta. En otras, una cinta de fibra o alguna otra barrera de protección debe ser aplicada cuando no están en uso.</a:t>
            </a:r>
          </a:p>
          <a:p>
            <a:pPr marL="342900" lvl="0" indent="-342900" fontAlgn="base">
              <a:lnSpc>
                <a:spcPct val="103000"/>
              </a:lnSpc>
              <a:spcAft>
                <a:spcPts val="695"/>
              </a:spcAft>
              <a:buClr>
                <a:srgbClr val="000000"/>
              </a:buClr>
              <a:buSzPts val="1200"/>
              <a:buFont typeface="Symbol" panose="05050102010706020507" pitchFamily="18" charset="2"/>
              <a:buChar char=""/>
            </a:pPr>
            <a:r>
              <a:rPr lang="es-MX" sz="180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rPr>
              <a:t>También al igual que las herramientas de corte, llevará tiempo y práctica para desarrollar un conocimiento competente sobre el uso de estas herramientas de manera segura y efectiva mientras se maneja la fatiga.</a:t>
            </a:r>
          </a:p>
        </p:txBody>
      </p:sp>
      <p:sp>
        <p:nvSpPr>
          <p:cNvPr id="4" name="Slide Number Placeholder 3"/>
          <p:cNvSpPr>
            <a:spLocks noGrp="1"/>
          </p:cNvSpPr>
          <p:nvPr>
            <p:ph type="sldNum" sz="quarter" idx="10"/>
          </p:nvPr>
        </p:nvSpPr>
        <p:spPr/>
        <p:txBody>
          <a:bodyPr/>
          <a:lstStyle/>
          <a:p>
            <a:fld id="{3CF3E047-8B01-4D0A-8D9A-8D93D4534B9F}" type="slidenum">
              <a:rPr lang="en-US" smtClean="0"/>
              <a:t>9</a:t>
            </a:fld>
            <a:endParaRPr lang="en-US" dirty="0"/>
          </a:p>
        </p:txBody>
      </p:sp>
    </p:spTree>
    <p:extLst>
      <p:ext uri="{BB962C8B-B14F-4D97-AF65-F5344CB8AC3E}">
        <p14:creationId xmlns:p14="http://schemas.microsoft.com/office/powerpoint/2010/main" val="27363002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Unit Title">
    <p:spTree>
      <p:nvGrpSpPr>
        <p:cNvPr id="1" name=""/>
        <p:cNvGrpSpPr/>
        <p:nvPr/>
      </p:nvGrpSpPr>
      <p:grpSpPr>
        <a:xfrm>
          <a:off x="0" y="0"/>
          <a:ext cx="0" cy="0"/>
          <a:chOff x="0" y="0"/>
          <a:chExt cx="0" cy="0"/>
        </a:xfrm>
      </p:grpSpPr>
      <p:pic>
        <p:nvPicPr>
          <p:cNvPr id="2" name="Picture 1" descr="Vehículos estacionados sobre un camino con varios combatientes de incendios caminando."/>
          <p:cNvPicPr>
            <a:picLocks noChangeAspect="1"/>
          </p:cNvPicPr>
          <p:nvPr userDrawn="1"/>
        </p:nvPicPr>
        <p:blipFill rotWithShape="1">
          <a:blip r:embed="rId2" cstate="print">
            <a:extLst>
              <a:ext uri="{28A0092B-C50C-407E-A947-70E740481C1C}">
                <a14:useLocalDpi xmlns:a14="http://schemas.microsoft.com/office/drawing/2010/main" val="0"/>
              </a:ext>
            </a:extLst>
          </a:blip>
          <a:srcRect l="3982" r="3982"/>
          <a:stretch/>
        </p:blipFill>
        <p:spPr>
          <a:xfrm>
            <a:off x="0" y="0"/>
            <a:ext cx="9144000" cy="6620842"/>
          </a:xfrm>
          <a:prstGeom prst="rect">
            <a:avLst/>
          </a:prstGeom>
        </p:spPr>
      </p:pic>
      <p:sp>
        <p:nvSpPr>
          <p:cNvPr id="5" name="Rectangle 4"/>
          <p:cNvSpPr/>
          <p:nvPr userDrawn="1"/>
        </p:nvSpPr>
        <p:spPr>
          <a:xfrm>
            <a:off x="0" y="4495800"/>
            <a:ext cx="9144000" cy="1752600"/>
          </a:xfrm>
          <a:prstGeom prst="rect">
            <a:avLst/>
          </a:prstGeom>
          <a:solidFill>
            <a:schemeClr val="accent3">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p:cNvSpPr>
            <a:spLocks noGrp="1"/>
          </p:cNvSpPr>
          <p:nvPr>
            <p:ph type="title" hasCustomPrompt="1"/>
          </p:nvPr>
        </p:nvSpPr>
        <p:spPr>
          <a:xfrm>
            <a:off x="1905000" y="4495800"/>
            <a:ext cx="7086600" cy="1752600"/>
          </a:xfrm>
        </p:spPr>
        <p:txBody>
          <a:bodyPr>
            <a:noAutofit/>
          </a:bodyPr>
          <a:lstStyle>
            <a:lvl1pPr>
              <a:defRPr sz="4000" baseline="0">
                <a:solidFill>
                  <a:schemeClr val="bg1"/>
                </a:solidFill>
              </a:defRPr>
            </a:lvl1pPr>
          </a:lstStyle>
          <a:p>
            <a:pPr fontAlgn="auto">
              <a:spcAft>
                <a:spcPts val="0"/>
              </a:spcAft>
            </a:pPr>
            <a:r>
              <a:rPr lang="en-US" dirty="0"/>
              <a:t>Course # Unit # – unit name</a:t>
            </a:r>
            <a:endParaRPr lang="en-US" altLang="en-US" sz="4000" dirty="0">
              <a:solidFill>
                <a:schemeClr val="bg1"/>
              </a:solidFill>
            </a:endParaRPr>
          </a:p>
        </p:txBody>
      </p:sp>
      <p:pic>
        <p:nvPicPr>
          <p:cNvPr id="7" name="Picture 6" descr="NWCG Logo">
            <a:extLst>
              <a:ext uri="{FF2B5EF4-FFF2-40B4-BE49-F238E27FC236}">
                <a16:creationId xmlns:a16="http://schemas.microsoft.com/office/drawing/2014/main" id="{A9B8384B-CB92-4853-964F-05D7D4A18B4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2456" y="4681325"/>
            <a:ext cx="1740610" cy="1371600"/>
          </a:xfrm>
          <a:prstGeom prst="rect">
            <a:avLst/>
          </a:prstGeom>
        </p:spPr>
      </p:pic>
    </p:spTree>
    <p:extLst>
      <p:ext uri="{BB962C8B-B14F-4D97-AF65-F5344CB8AC3E}">
        <p14:creationId xmlns:p14="http://schemas.microsoft.com/office/powerpoint/2010/main" val="90488372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rms/Definitions">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0" y="1529074"/>
            <a:ext cx="9144000" cy="5024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p:cNvSpPr>
            <a:spLocks noGrp="1"/>
          </p:cNvSpPr>
          <p:nvPr>
            <p:ph type="title" hasCustomPrompt="1"/>
          </p:nvPr>
        </p:nvSpPr>
        <p:spPr>
          <a:xfrm>
            <a:off x="457200" y="76200"/>
            <a:ext cx="8229600" cy="563562"/>
          </a:xfrm>
          <a:noFill/>
        </p:spPr>
        <p:txBody>
          <a:bodyPr>
            <a:noAutofit/>
          </a:bodyPr>
          <a:lstStyle>
            <a:lvl1pPr algn="ctr">
              <a:defRPr sz="4400">
                <a:solidFill>
                  <a:schemeClr val="tx1"/>
                </a:solidFill>
              </a:defRPr>
            </a:lvl1pPr>
          </a:lstStyle>
          <a:p>
            <a:r>
              <a:rPr lang="en-US" dirty="0"/>
              <a:t>Slide Title</a:t>
            </a:r>
          </a:p>
        </p:txBody>
      </p:sp>
      <p:sp>
        <p:nvSpPr>
          <p:cNvPr id="5" name="Text Placeholder 4"/>
          <p:cNvSpPr>
            <a:spLocks noGrp="1"/>
          </p:cNvSpPr>
          <p:nvPr>
            <p:ph type="body" sz="quarter" idx="11"/>
          </p:nvPr>
        </p:nvSpPr>
        <p:spPr>
          <a:xfrm>
            <a:off x="0" y="984502"/>
            <a:ext cx="9144000" cy="538163"/>
          </a:xfrm>
        </p:spPr>
        <p:txBody>
          <a:bodyPr/>
          <a:lstStyle>
            <a:lvl2pPr marL="457200" indent="0">
              <a:buNone/>
              <a:defRPr/>
            </a:lvl2pPr>
          </a:lstStyle>
          <a:p>
            <a:pPr lvl="1"/>
            <a:endParaRPr lang="en-US" dirty="0"/>
          </a:p>
        </p:txBody>
      </p:sp>
    </p:spTree>
    <p:extLst>
      <p:ext uri="{BB962C8B-B14F-4D97-AF65-F5344CB8AC3E}">
        <p14:creationId xmlns:p14="http://schemas.microsoft.com/office/powerpoint/2010/main" val="129432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knowledge check">
    <p:bg>
      <p:bgPr>
        <a:solidFill>
          <a:schemeClr val="accent3"/>
        </a:solidFill>
        <a:effectLst/>
      </p:bgPr>
    </p:bg>
    <p:spTree>
      <p:nvGrpSpPr>
        <p:cNvPr id="1" name=""/>
        <p:cNvGrpSpPr/>
        <p:nvPr/>
      </p:nvGrpSpPr>
      <p:grpSpPr>
        <a:xfrm>
          <a:off x="0" y="0"/>
          <a:ext cx="0" cy="0"/>
          <a:chOff x="0" y="0"/>
          <a:chExt cx="0" cy="0"/>
        </a:xfrm>
      </p:grpSpPr>
      <p:sp>
        <p:nvSpPr>
          <p:cNvPr id="6" name="Content Placeholder 5"/>
          <p:cNvSpPr>
            <a:spLocks noGrp="1"/>
          </p:cNvSpPr>
          <p:nvPr>
            <p:ph sz="quarter" idx="10" hasCustomPrompt="1"/>
          </p:nvPr>
        </p:nvSpPr>
        <p:spPr>
          <a:xfrm>
            <a:off x="0" y="762000"/>
            <a:ext cx="9144000" cy="762000"/>
          </a:xfrm>
          <a:solidFill>
            <a:schemeClr val="bg1"/>
          </a:solidFill>
        </p:spPr>
        <p:txBody>
          <a:bodyPr/>
          <a:lstStyle>
            <a:lvl1pPr marL="0" indent="0">
              <a:buNone/>
              <a:defRPr/>
            </a:lvl1pPr>
          </a:lstStyle>
          <a:p>
            <a:pPr lvl="0"/>
            <a:r>
              <a:rPr lang="en-US" dirty="0"/>
              <a:t>Question?</a:t>
            </a:r>
          </a:p>
        </p:txBody>
      </p:sp>
      <p:sp>
        <p:nvSpPr>
          <p:cNvPr id="7" name="Content Placeholder 5"/>
          <p:cNvSpPr>
            <a:spLocks noGrp="1"/>
          </p:cNvSpPr>
          <p:nvPr>
            <p:ph sz="quarter" idx="11" hasCustomPrompt="1"/>
          </p:nvPr>
        </p:nvSpPr>
        <p:spPr>
          <a:xfrm>
            <a:off x="0" y="1646238"/>
            <a:ext cx="4495800" cy="4906962"/>
          </a:xfrm>
          <a:solidFill>
            <a:schemeClr val="bg1"/>
          </a:solidFill>
        </p:spPr>
        <p:txBody>
          <a:bodyPr/>
          <a:lstStyle>
            <a:lvl1pPr marL="0" indent="0">
              <a:buNone/>
              <a:defRPr/>
            </a:lvl1pPr>
          </a:lstStyle>
          <a:p>
            <a:pPr lvl="0"/>
            <a:r>
              <a:rPr lang="en-US" dirty="0"/>
              <a:t>Answer:</a:t>
            </a:r>
          </a:p>
        </p:txBody>
      </p:sp>
      <p:sp>
        <p:nvSpPr>
          <p:cNvPr id="11" name="Content Placeholder 5"/>
          <p:cNvSpPr>
            <a:spLocks noGrp="1"/>
          </p:cNvSpPr>
          <p:nvPr>
            <p:ph sz="quarter" idx="12" hasCustomPrompt="1"/>
          </p:nvPr>
        </p:nvSpPr>
        <p:spPr>
          <a:xfrm>
            <a:off x="4648200" y="1646238"/>
            <a:ext cx="4495800" cy="4906962"/>
          </a:xfrm>
          <a:solidFill>
            <a:schemeClr val="bg1"/>
          </a:solidFill>
        </p:spPr>
        <p:txBody>
          <a:bodyPr/>
          <a:lstStyle>
            <a:lvl1pPr marL="0" indent="0">
              <a:buNone/>
              <a:defRPr/>
            </a:lvl1pPr>
          </a:lstStyle>
          <a:p>
            <a:pPr lvl="0"/>
            <a:r>
              <a:rPr lang="en-US" dirty="0"/>
              <a:t>Answer:</a:t>
            </a:r>
          </a:p>
        </p:txBody>
      </p:sp>
      <p:sp>
        <p:nvSpPr>
          <p:cNvPr id="8" name="Title 1"/>
          <p:cNvSpPr>
            <a:spLocks noGrp="1"/>
          </p:cNvSpPr>
          <p:nvPr>
            <p:ph type="title" hasCustomPrompt="1"/>
          </p:nvPr>
        </p:nvSpPr>
        <p:spPr>
          <a:xfrm>
            <a:off x="457200" y="76200"/>
            <a:ext cx="8229600" cy="563562"/>
          </a:xfrm>
          <a:noFill/>
        </p:spPr>
        <p:txBody>
          <a:bodyPr>
            <a:noAutofit/>
          </a:bodyPr>
          <a:lstStyle>
            <a:lvl1pPr algn="ctr">
              <a:defRPr sz="4400">
                <a:solidFill>
                  <a:schemeClr val="bg1"/>
                </a:solidFill>
              </a:defRPr>
            </a:lvl1pPr>
          </a:lstStyle>
          <a:p>
            <a:r>
              <a:rPr lang="en-US" dirty="0"/>
              <a:t>Knowledge Check</a:t>
            </a:r>
          </a:p>
        </p:txBody>
      </p:sp>
    </p:spTree>
    <p:extLst>
      <p:ext uri="{BB962C8B-B14F-4D97-AF65-F5344CB8AC3E}">
        <p14:creationId xmlns:p14="http://schemas.microsoft.com/office/powerpoint/2010/main" val="536527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13" name="Rectangle 12"/>
          <p:cNvSpPr/>
          <p:nvPr userDrawn="1"/>
        </p:nvSpPr>
        <p:spPr>
          <a:xfrm>
            <a:off x="0" y="0"/>
            <a:ext cx="3429000" cy="66294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44012" y="0"/>
            <a:ext cx="9188012" cy="803305"/>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Picture Placeholder 14"/>
          <p:cNvSpPr>
            <a:spLocks noGrp="1"/>
          </p:cNvSpPr>
          <p:nvPr>
            <p:ph type="pic" sz="quarter" idx="12"/>
          </p:nvPr>
        </p:nvSpPr>
        <p:spPr>
          <a:xfrm>
            <a:off x="3505200" y="803305"/>
            <a:ext cx="1828800" cy="5749895"/>
          </a:xfrm>
        </p:spPr>
        <p:txBody>
          <a:bodyPr/>
          <a:lstStyle/>
          <a:p>
            <a:r>
              <a:rPr lang="en-US" dirty="0"/>
              <a:t>Click icon to add picture</a:t>
            </a:r>
          </a:p>
        </p:txBody>
      </p:sp>
      <p:sp>
        <p:nvSpPr>
          <p:cNvPr id="16" name="Picture Placeholder 14"/>
          <p:cNvSpPr>
            <a:spLocks noGrp="1"/>
          </p:cNvSpPr>
          <p:nvPr>
            <p:ph type="pic" sz="quarter" idx="13"/>
          </p:nvPr>
        </p:nvSpPr>
        <p:spPr>
          <a:xfrm>
            <a:off x="5410200" y="803305"/>
            <a:ext cx="1828800" cy="5749895"/>
          </a:xfrm>
        </p:spPr>
        <p:txBody>
          <a:bodyPr/>
          <a:lstStyle/>
          <a:p>
            <a:r>
              <a:rPr lang="en-US" dirty="0"/>
              <a:t>Click icon to add picture</a:t>
            </a:r>
          </a:p>
        </p:txBody>
      </p:sp>
      <p:sp>
        <p:nvSpPr>
          <p:cNvPr id="17" name="Picture Placeholder 14"/>
          <p:cNvSpPr>
            <a:spLocks noGrp="1"/>
          </p:cNvSpPr>
          <p:nvPr>
            <p:ph type="pic" sz="quarter" idx="14"/>
          </p:nvPr>
        </p:nvSpPr>
        <p:spPr>
          <a:xfrm>
            <a:off x="7315200" y="803305"/>
            <a:ext cx="1828800" cy="5749895"/>
          </a:xfrm>
        </p:spPr>
        <p:txBody>
          <a:bodyPr/>
          <a:lstStyle/>
          <a:p>
            <a:r>
              <a:rPr lang="en-US" dirty="0"/>
              <a:t>Click icon to add picture</a:t>
            </a:r>
          </a:p>
        </p:txBody>
      </p:sp>
      <p:sp>
        <p:nvSpPr>
          <p:cNvPr id="18" name="Content Placeholder 8"/>
          <p:cNvSpPr>
            <a:spLocks noGrp="1"/>
          </p:cNvSpPr>
          <p:nvPr>
            <p:ph sz="quarter" idx="15"/>
          </p:nvPr>
        </p:nvSpPr>
        <p:spPr>
          <a:xfrm>
            <a:off x="228600" y="794759"/>
            <a:ext cx="3200400" cy="5758441"/>
          </a:xfrm>
        </p:spPr>
        <p:txBody>
          <a:bodyPr/>
          <a:lstStyle>
            <a:lvl3pPr>
              <a:tabLst>
                <a:tab pos="0" algn="l"/>
              </a:tabLst>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hasCustomPrompt="1"/>
          </p:nvPr>
        </p:nvSpPr>
        <p:spPr>
          <a:xfrm>
            <a:off x="457200" y="76200"/>
            <a:ext cx="8229600" cy="563562"/>
          </a:xfrm>
          <a:noFill/>
        </p:spPr>
        <p:txBody>
          <a:bodyPr>
            <a:noAutofit/>
          </a:bodyPr>
          <a:lstStyle>
            <a:lvl1pPr algn="ctr">
              <a:defRPr sz="4400">
                <a:solidFill>
                  <a:schemeClr val="tx1"/>
                </a:solidFill>
              </a:defRPr>
            </a:lvl1pPr>
          </a:lstStyle>
          <a:p>
            <a:r>
              <a:rPr lang="en-US" dirty="0"/>
              <a:t>Slide Title</a:t>
            </a:r>
          </a:p>
        </p:txBody>
      </p:sp>
    </p:spTree>
    <p:extLst>
      <p:ext uri="{BB962C8B-B14F-4D97-AF65-F5344CB8AC3E}">
        <p14:creationId xmlns:p14="http://schemas.microsoft.com/office/powerpoint/2010/main" val="18478014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summary">
    <p:spTree>
      <p:nvGrpSpPr>
        <p:cNvPr id="1" name=""/>
        <p:cNvGrpSpPr/>
        <p:nvPr/>
      </p:nvGrpSpPr>
      <p:grpSpPr>
        <a:xfrm>
          <a:off x="0" y="0"/>
          <a:ext cx="0" cy="0"/>
          <a:chOff x="0" y="0"/>
          <a:chExt cx="0" cy="0"/>
        </a:xfrm>
      </p:grpSpPr>
      <p:sp>
        <p:nvSpPr>
          <p:cNvPr id="6" name="Rectangle 5"/>
          <p:cNvSpPr/>
          <p:nvPr userDrawn="1"/>
        </p:nvSpPr>
        <p:spPr>
          <a:xfrm>
            <a:off x="0" y="0"/>
            <a:ext cx="9144000" cy="838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8"/>
          <p:cNvSpPr>
            <a:spLocks noGrp="1"/>
          </p:cNvSpPr>
          <p:nvPr>
            <p:ph sz="quarter" idx="12"/>
          </p:nvPr>
        </p:nvSpPr>
        <p:spPr>
          <a:xfrm>
            <a:off x="228600" y="1181100"/>
            <a:ext cx="8686800" cy="4495800"/>
          </a:xfrm>
        </p:spPr>
        <p:txBody>
          <a:bodyPr/>
          <a:lstStyle>
            <a:lvl3pPr>
              <a:tabLst>
                <a:tab pos="0" algn="l"/>
              </a:tabLst>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p:cNvSpPr>
            <a:spLocks noGrp="1"/>
          </p:cNvSpPr>
          <p:nvPr>
            <p:ph type="title" hasCustomPrompt="1"/>
          </p:nvPr>
        </p:nvSpPr>
        <p:spPr>
          <a:xfrm>
            <a:off x="457200" y="76200"/>
            <a:ext cx="8229600" cy="563562"/>
          </a:xfrm>
          <a:noFill/>
        </p:spPr>
        <p:txBody>
          <a:bodyPr>
            <a:noAutofit/>
          </a:bodyPr>
          <a:lstStyle>
            <a:lvl1pPr algn="ctr">
              <a:defRPr sz="4400">
                <a:solidFill>
                  <a:schemeClr val="bg1"/>
                </a:solidFill>
              </a:defRPr>
            </a:lvl1pPr>
          </a:lstStyle>
          <a:p>
            <a:r>
              <a:rPr lang="en-US" dirty="0"/>
              <a:t>Objectives/Summary</a:t>
            </a:r>
          </a:p>
        </p:txBody>
      </p:sp>
    </p:spTree>
    <p:extLst>
      <p:ext uri="{BB962C8B-B14F-4D97-AF65-F5344CB8AC3E}">
        <p14:creationId xmlns:p14="http://schemas.microsoft.com/office/powerpoint/2010/main" val="40242202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5" name="Content Placeholder 8"/>
          <p:cNvSpPr>
            <a:spLocks noGrp="1"/>
          </p:cNvSpPr>
          <p:nvPr>
            <p:ph sz="quarter" idx="12"/>
          </p:nvPr>
        </p:nvSpPr>
        <p:spPr>
          <a:xfrm>
            <a:off x="228600" y="870959"/>
            <a:ext cx="8686800" cy="5758441"/>
          </a:xfrm>
        </p:spPr>
        <p:txBody>
          <a:bodyPr/>
          <a:lstStyle>
            <a:lvl3pPr>
              <a:tabLst>
                <a:tab pos="0" algn="l"/>
              </a:tabLst>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1"/>
          <p:cNvSpPr>
            <a:spLocks noGrp="1"/>
          </p:cNvSpPr>
          <p:nvPr>
            <p:ph type="title" hasCustomPrompt="1"/>
          </p:nvPr>
        </p:nvSpPr>
        <p:spPr>
          <a:xfrm>
            <a:off x="457200" y="76200"/>
            <a:ext cx="8229600" cy="563562"/>
          </a:xfrm>
          <a:noFill/>
        </p:spPr>
        <p:txBody>
          <a:bodyPr>
            <a:noAutofit/>
          </a:bodyPr>
          <a:lstStyle>
            <a:lvl1pPr algn="ctr">
              <a:defRPr sz="4400">
                <a:solidFill>
                  <a:schemeClr val="tx1"/>
                </a:solidFill>
              </a:defRPr>
            </a:lvl1pPr>
          </a:lstStyle>
          <a:p>
            <a:r>
              <a:rPr lang="en-US" dirty="0"/>
              <a:t>Slide Title</a:t>
            </a:r>
          </a:p>
        </p:txBody>
      </p:sp>
    </p:spTree>
    <p:extLst>
      <p:ext uri="{BB962C8B-B14F-4D97-AF65-F5344CB8AC3E}">
        <p14:creationId xmlns:p14="http://schemas.microsoft.com/office/powerpoint/2010/main" val="18078006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Content Placeholder 2"/>
          <p:cNvSpPr>
            <a:spLocks noGrp="1"/>
          </p:cNvSpPr>
          <p:nvPr>
            <p:ph sz="quarter" idx="13" hasCustomPrompt="1"/>
          </p:nvPr>
        </p:nvSpPr>
        <p:spPr>
          <a:xfrm>
            <a:off x="0" y="2590800"/>
            <a:ext cx="9144000" cy="4038600"/>
          </a:xfrm>
        </p:spPr>
        <p:txBody>
          <a:bodyPr/>
          <a:lstStyle>
            <a:lvl1pPr>
              <a:defRPr baseline="0"/>
            </a:lvl1pPr>
          </a:lstStyle>
          <a:p>
            <a:pPr lvl="0"/>
            <a:r>
              <a:rPr lang="en-US" dirty="0"/>
              <a:t>Image/Chart/Video</a:t>
            </a:r>
          </a:p>
        </p:txBody>
      </p:sp>
      <p:sp>
        <p:nvSpPr>
          <p:cNvPr id="5" name="Content Placeholder 8"/>
          <p:cNvSpPr>
            <a:spLocks noGrp="1"/>
          </p:cNvSpPr>
          <p:nvPr>
            <p:ph sz="quarter" idx="12"/>
          </p:nvPr>
        </p:nvSpPr>
        <p:spPr>
          <a:xfrm>
            <a:off x="228600" y="870959"/>
            <a:ext cx="8686800" cy="1643641"/>
          </a:xfrm>
        </p:spPr>
        <p:txBody>
          <a:bodyPr/>
          <a:lstStyle>
            <a:lvl3pPr>
              <a:tabLst>
                <a:tab pos="0" algn="l"/>
              </a:tabLst>
              <a:defRPr/>
            </a:lvl3pPr>
          </a:lstStyle>
          <a:p>
            <a:pPr lvl="0"/>
            <a:r>
              <a:rPr lang="en-US"/>
              <a:t>Edit Master text styles</a:t>
            </a:r>
          </a:p>
        </p:txBody>
      </p:sp>
      <p:sp>
        <p:nvSpPr>
          <p:cNvPr id="7" name="Title 1"/>
          <p:cNvSpPr>
            <a:spLocks noGrp="1"/>
          </p:cNvSpPr>
          <p:nvPr>
            <p:ph type="title" hasCustomPrompt="1"/>
          </p:nvPr>
        </p:nvSpPr>
        <p:spPr>
          <a:xfrm>
            <a:off x="457200" y="76200"/>
            <a:ext cx="8229600" cy="563562"/>
          </a:xfrm>
          <a:noFill/>
        </p:spPr>
        <p:txBody>
          <a:bodyPr>
            <a:noAutofit/>
          </a:bodyPr>
          <a:lstStyle>
            <a:lvl1pPr algn="ctr">
              <a:defRPr sz="4400">
                <a:solidFill>
                  <a:schemeClr val="tx1"/>
                </a:solidFill>
              </a:defRPr>
            </a:lvl1pPr>
          </a:lstStyle>
          <a:p>
            <a:r>
              <a:rPr lang="en-US" dirty="0"/>
              <a:t>Slide Title</a:t>
            </a:r>
          </a:p>
        </p:txBody>
      </p:sp>
    </p:spTree>
    <p:extLst>
      <p:ext uri="{BB962C8B-B14F-4D97-AF65-F5344CB8AC3E}">
        <p14:creationId xmlns:p14="http://schemas.microsoft.com/office/powerpoint/2010/main" val="27712028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Content Placeholder 5"/>
          <p:cNvSpPr>
            <a:spLocks noGrp="1"/>
          </p:cNvSpPr>
          <p:nvPr>
            <p:ph sz="quarter" idx="12"/>
          </p:nvPr>
        </p:nvSpPr>
        <p:spPr>
          <a:xfrm>
            <a:off x="76200" y="685800"/>
            <a:ext cx="5486400" cy="1828800"/>
          </a:xfrm>
        </p:spPr>
        <p:txBody>
          <a:bodyPr/>
          <a:lstStyle/>
          <a:p>
            <a:pPr lvl="0"/>
            <a:r>
              <a:rPr lang="en-US"/>
              <a:t>Edit Master text styles</a:t>
            </a:r>
          </a:p>
        </p:txBody>
      </p:sp>
      <p:sp>
        <p:nvSpPr>
          <p:cNvPr id="7" name="Content Placeholder 5"/>
          <p:cNvSpPr>
            <a:spLocks noGrp="1"/>
          </p:cNvSpPr>
          <p:nvPr>
            <p:ph sz="quarter" idx="13"/>
          </p:nvPr>
        </p:nvSpPr>
        <p:spPr>
          <a:xfrm>
            <a:off x="76200" y="2677131"/>
            <a:ext cx="5486400" cy="1828800"/>
          </a:xfrm>
        </p:spPr>
        <p:txBody>
          <a:bodyPr/>
          <a:lstStyle/>
          <a:p>
            <a:pPr lvl="0"/>
            <a:r>
              <a:rPr lang="en-US"/>
              <a:t>Edit Master text styles</a:t>
            </a:r>
          </a:p>
        </p:txBody>
      </p:sp>
      <p:sp>
        <p:nvSpPr>
          <p:cNvPr id="8" name="Content Placeholder 5"/>
          <p:cNvSpPr>
            <a:spLocks noGrp="1"/>
          </p:cNvSpPr>
          <p:nvPr>
            <p:ph sz="quarter" idx="14"/>
          </p:nvPr>
        </p:nvSpPr>
        <p:spPr>
          <a:xfrm>
            <a:off x="76200" y="4668462"/>
            <a:ext cx="5486400" cy="1828800"/>
          </a:xfrm>
        </p:spPr>
        <p:txBody>
          <a:bodyPr/>
          <a:lstStyle/>
          <a:p>
            <a:pPr lvl="0"/>
            <a:r>
              <a:rPr lang="en-US"/>
              <a:t>Edit Master text styles</a:t>
            </a:r>
          </a:p>
        </p:txBody>
      </p:sp>
      <p:sp>
        <p:nvSpPr>
          <p:cNvPr id="11" name="Picture Placeholder 10"/>
          <p:cNvSpPr>
            <a:spLocks noGrp="1"/>
          </p:cNvSpPr>
          <p:nvPr>
            <p:ph type="pic" sz="quarter" idx="15"/>
          </p:nvPr>
        </p:nvSpPr>
        <p:spPr>
          <a:xfrm>
            <a:off x="5791200" y="686149"/>
            <a:ext cx="3200400" cy="1828800"/>
          </a:xfrm>
        </p:spPr>
        <p:txBody>
          <a:bodyPr/>
          <a:lstStyle/>
          <a:p>
            <a:r>
              <a:rPr lang="en-US" dirty="0"/>
              <a:t>Click icon to add picture</a:t>
            </a:r>
          </a:p>
        </p:txBody>
      </p:sp>
      <p:sp>
        <p:nvSpPr>
          <p:cNvPr id="12" name="Picture Placeholder 10"/>
          <p:cNvSpPr>
            <a:spLocks noGrp="1"/>
          </p:cNvSpPr>
          <p:nvPr>
            <p:ph type="pic" sz="quarter" idx="16"/>
          </p:nvPr>
        </p:nvSpPr>
        <p:spPr>
          <a:xfrm>
            <a:off x="5791200" y="2677131"/>
            <a:ext cx="3200400" cy="1828800"/>
          </a:xfrm>
        </p:spPr>
        <p:txBody>
          <a:bodyPr/>
          <a:lstStyle/>
          <a:p>
            <a:r>
              <a:rPr lang="en-US" dirty="0"/>
              <a:t>Click icon to add picture</a:t>
            </a:r>
          </a:p>
        </p:txBody>
      </p:sp>
      <p:sp>
        <p:nvSpPr>
          <p:cNvPr id="13" name="Picture Placeholder 10"/>
          <p:cNvSpPr>
            <a:spLocks noGrp="1"/>
          </p:cNvSpPr>
          <p:nvPr>
            <p:ph type="pic" sz="quarter" idx="17"/>
          </p:nvPr>
        </p:nvSpPr>
        <p:spPr>
          <a:xfrm>
            <a:off x="5791200" y="4668462"/>
            <a:ext cx="3200400" cy="1828800"/>
          </a:xfrm>
        </p:spPr>
        <p:txBody>
          <a:bodyPr/>
          <a:lstStyle/>
          <a:p>
            <a:r>
              <a:rPr lang="en-US" dirty="0"/>
              <a:t>Click icon to add picture</a:t>
            </a:r>
          </a:p>
        </p:txBody>
      </p:sp>
      <p:sp>
        <p:nvSpPr>
          <p:cNvPr id="10" name="Title 1"/>
          <p:cNvSpPr>
            <a:spLocks noGrp="1"/>
          </p:cNvSpPr>
          <p:nvPr>
            <p:ph type="title" hasCustomPrompt="1"/>
          </p:nvPr>
        </p:nvSpPr>
        <p:spPr>
          <a:xfrm>
            <a:off x="457200" y="76200"/>
            <a:ext cx="8229600" cy="563562"/>
          </a:xfrm>
          <a:noFill/>
        </p:spPr>
        <p:txBody>
          <a:bodyPr>
            <a:noAutofit/>
          </a:bodyPr>
          <a:lstStyle>
            <a:lvl1pPr algn="ctr">
              <a:defRPr sz="4400">
                <a:solidFill>
                  <a:schemeClr val="tx1"/>
                </a:solidFill>
              </a:defRPr>
            </a:lvl1pPr>
          </a:lstStyle>
          <a:p>
            <a:r>
              <a:rPr lang="en-US" dirty="0"/>
              <a:t>Slide Title</a:t>
            </a:r>
          </a:p>
        </p:txBody>
      </p:sp>
    </p:spTree>
    <p:extLst>
      <p:ext uri="{BB962C8B-B14F-4D97-AF65-F5344CB8AC3E}">
        <p14:creationId xmlns:p14="http://schemas.microsoft.com/office/powerpoint/2010/main" val="22762207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Content Placeholder 5"/>
          <p:cNvSpPr>
            <a:spLocks noGrp="1"/>
          </p:cNvSpPr>
          <p:nvPr>
            <p:ph sz="quarter" idx="12"/>
          </p:nvPr>
        </p:nvSpPr>
        <p:spPr>
          <a:xfrm>
            <a:off x="76200" y="685800"/>
            <a:ext cx="2926080" cy="585216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5"/>
          <p:cNvSpPr>
            <a:spLocks noGrp="1"/>
          </p:cNvSpPr>
          <p:nvPr>
            <p:ph sz="quarter" idx="13"/>
          </p:nvPr>
        </p:nvSpPr>
        <p:spPr>
          <a:xfrm>
            <a:off x="3086100" y="685800"/>
            <a:ext cx="2926080" cy="585216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5"/>
          <p:cNvSpPr>
            <a:spLocks noGrp="1"/>
          </p:cNvSpPr>
          <p:nvPr>
            <p:ph sz="quarter" idx="14"/>
          </p:nvPr>
        </p:nvSpPr>
        <p:spPr>
          <a:xfrm>
            <a:off x="6096000" y="685800"/>
            <a:ext cx="2926080" cy="585216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title" hasCustomPrompt="1"/>
          </p:nvPr>
        </p:nvSpPr>
        <p:spPr>
          <a:xfrm>
            <a:off x="457200" y="76200"/>
            <a:ext cx="8229600" cy="563562"/>
          </a:xfrm>
          <a:noFill/>
        </p:spPr>
        <p:txBody>
          <a:bodyPr>
            <a:noAutofit/>
          </a:bodyPr>
          <a:lstStyle>
            <a:lvl1pPr algn="ctr">
              <a:defRPr sz="4400">
                <a:solidFill>
                  <a:schemeClr val="tx1"/>
                </a:solidFill>
              </a:defRPr>
            </a:lvl1pPr>
          </a:lstStyle>
          <a:p>
            <a:r>
              <a:rPr lang="en-US" dirty="0"/>
              <a:t>Slide Title</a:t>
            </a:r>
          </a:p>
        </p:txBody>
      </p:sp>
    </p:spTree>
    <p:extLst>
      <p:ext uri="{BB962C8B-B14F-4D97-AF65-F5344CB8AC3E}">
        <p14:creationId xmlns:p14="http://schemas.microsoft.com/office/powerpoint/2010/main" val="311206161"/>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7" name="Text Placeholder 11"/>
          <p:cNvSpPr>
            <a:spLocks noGrp="1"/>
          </p:cNvSpPr>
          <p:nvPr>
            <p:ph type="body" sz="quarter" idx="13"/>
          </p:nvPr>
        </p:nvSpPr>
        <p:spPr>
          <a:xfrm>
            <a:off x="5486400" y="794759"/>
            <a:ext cx="3505200" cy="5758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8"/>
          <p:cNvSpPr>
            <a:spLocks noGrp="1"/>
          </p:cNvSpPr>
          <p:nvPr>
            <p:ph sz="quarter" idx="12"/>
          </p:nvPr>
        </p:nvSpPr>
        <p:spPr>
          <a:xfrm>
            <a:off x="228600" y="794759"/>
            <a:ext cx="5257800" cy="5758441"/>
          </a:xfrm>
        </p:spPr>
        <p:txBody>
          <a:bodyPr/>
          <a:lstStyle>
            <a:lvl3pPr>
              <a:tabLst>
                <a:tab pos="0" algn="l"/>
              </a:tabLst>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1"/>
          <p:cNvSpPr>
            <a:spLocks noGrp="1"/>
          </p:cNvSpPr>
          <p:nvPr>
            <p:ph type="title" hasCustomPrompt="1"/>
          </p:nvPr>
        </p:nvSpPr>
        <p:spPr>
          <a:xfrm>
            <a:off x="457200" y="76200"/>
            <a:ext cx="8229600" cy="563562"/>
          </a:xfrm>
          <a:noFill/>
        </p:spPr>
        <p:txBody>
          <a:bodyPr>
            <a:noAutofit/>
          </a:bodyPr>
          <a:lstStyle>
            <a:lvl1pPr algn="ctr">
              <a:defRPr sz="4400">
                <a:solidFill>
                  <a:schemeClr val="tx1"/>
                </a:solidFill>
              </a:defRPr>
            </a:lvl1pPr>
          </a:lstStyle>
          <a:p>
            <a:r>
              <a:rPr lang="en-US" dirty="0"/>
              <a:t>Slide Title</a:t>
            </a:r>
          </a:p>
        </p:txBody>
      </p:sp>
    </p:spTree>
    <p:extLst>
      <p:ext uri="{BB962C8B-B14F-4D97-AF65-F5344CB8AC3E}">
        <p14:creationId xmlns:p14="http://schemas.microsoft.com/office/powerpoint/2010/main" val="751195278"/>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8" name="Content Placeholder 8"/>
          <p:cNvSpPr>
            <a:spLocks noGrp="1"/>
          </p:cNvSpPr>
          <p:nvPr>
            <p:ph sz="quarter" idx="12"/>
          </p:nvPr>
        </p:nvSpPr>
        <p:spPr>
          <a:xfrm>
            <a:off x="228600" y="794759"/>
            <a:ext cx="4343400" cy="5758441"/>
          </a:xfrm>
        </p:spPr>
        <p:txBody>
          <a:bodyPr/>
          <a:lstStyle>
            <a:lvl3pPr>
              <a:tabLst>
                <a:tab pos="0" algn="l"/>
              </a:tabLst>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8"/>
          <p:cNvSpPr>
            <a:spLocks noGrp="1"/>
          </p:cNvSpPr>
          <p:nvPr>
            <p:ph sz="quarter" idx="13"/>
          </p:nvPr>
        </p:nvSpPr>
        <p:spPr>
          <a:xfrm>
            <a:off x="4648200" y="794758"/>
            <a:ext cx="4343400" cy="5758441"/>
          </a:xfrm>
        </p:spPr>
        <p:txBody>
          <a:bodyPr/>
          <a:lstStyle>
            <a:lvl3pPr>
              <a:tabLst>
                <a:tab pos="0" algn="l"/>
              </a:tabLst>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1"/>
          <p:cNvSpPr>
            <a:spLocks noGrp="1"/>
          </p:cNvSpPr>
          <p:nvPr>
            <p:ph type="title" hasCustomPrompt="1"/>
          </p:nvPr>
        </p:nvSpPr>
        <p:spPr>
          <a:xfrm>
            <a:off x="457200" y="76200"/>
            <a:ext cx="8229600" cy="563562"/>
          </a:xfrm>
          <a:noFill/>
        </p:spPr>
        <p:txBody>
          <a:bodyPr>
            <a:noAutofit/>
          </a:bodyPr>
          <a:lstStyle>
            <a:lvl1pPr algn="ctr">
              <a:defRPr sz="4400">
                <a:solidFill>
                  <a:schemeClr val="tx1"/>
                </a:solidFill>
              </a:defRPr>
            </a:lvl1pPr>
          </a:lstStyle>
          <a:p>
            <a:r>
              <a:rPr lang="en-US" dirty="0"/>
              <a:t>Slide Title</a:t>
            </a:r>
          </a:p>
        </p:txBody>
      </p:sp>
    </p:spTree>
    <p:extLst>
      <p:ext uri="{BB962C8B-B14F-4D97-AF65-F5344CB8AC3E}">
        <p14:creationId xmlns:p14="http://schemas.microsoft.com/office/powerpoint/2010/main" val="4172553709"/>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12" name="Text Placeholder 11"/>
          <p:cNvSpPr>
            <a:spLocks noGrp="1"/>
          </p:cNvSpPr>
          <p:nvPr>
            <p:ph type="body" sz="quarter" idx="13"/>
          </p:nvPr>
        </p:nvSpPr>
        <p:spPr>
          <a:xfrm>
            <a:off x="5486400" y="794759"/>
            <a:ext cx="3516312" cy="28172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11"/>
          <p:cNvSpPr>
            <a:spLocks noGrp="1"/>
          </p:cNvSpPr>
          <p:nvPr>
            <p:ph type="body" sz="quarter" idx="14"/>
          </p:nvPr>
        </p:nvSpPr>
        <p:spPr>
          <a:xfrm>
            <a:off x="5486400" y="3733798"/>
            <a:ext cx="3516312" cy="281940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2"/>
          </p:nvPr>
        </p:nvSpPr>
        <p:spPr>
          <a:xfrm>
            <a:off x="228600" y="794759"/>
            <a:ext cx="5246688" cy="5758441"/>
          </a:xfrm>
        </p:spPr>
        <p:txBody>
          <a:bodyPr/>
          <a:lstStyle>
            <a:lvl3pPr>
              <a:tabLst>
                <a:tab pos="0" algn="l"/>
              </a:tabLst>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1"/>
          <p:cNvSpPr>
            <a:spLocks noGrp="1"/>
          </p:cNvSpPr>
          <p:nvPr>
            <p:ph type="title" hasCustomPrompt="1"/>
          </p:nvPr>
        </p:nvSpPr>
        <p:spPr>
          <a:xfrm>
            <a:off x="457200" y="76200"/>
            <a:ext cx="8229600" cy="563562"/>
          </a:xfrm>
          <a:noFill/>
        </p:spPr>
        <p:txBody>
          <a:bodyPr>
            <a:noAutofit/>
          </a:bodyPr>
          <a:lstStyle>
            <a:lvl1pPr algn="ctr">
              <a:defRPr sz="4400">
                <a:solidFill>
                  <a:schemeClr val="tx1"/>
                </a:solidFill>
              </a:defRPr>
            </a:lvl1pPr>
          </a:lstStyle>
          <a:p>
            <a:r>
              <a:rPr lang="en-US" dirty="0"/>
              <a:t>Slide Title</a:t>
            </a:r>
          </a:p>
        </p:txBody>
      </p:sp>
    </p:spTree>
    <p:extLst>
      <p:ext uri="{BB962C8B-B14F-4D97-AF65-F5344CB8AC3E}">
        <p14:creationId xmlns:p14="http://schemas.microsoft.com/office/powerpoint/2010/main" val="395380137"/>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userDrawn="1"/>
        </p:nvSpPr>
        <p:spPr>
          <a:xfrm>
            <a:off x="0" y="6587544"/>
            <a:ext cx="9144000" cy="291368"/>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8" name="Google Shape;10;p1"/>
          <p:cNvSpPr txBox="1">
            <a:spLocks/>
          </p:cNvSpPr>
          <p:nvPr userDrawn="1"/>
        </p:nvSpPr>
        <p:spPr>
          <a:xfrm>
            <a:off x="0" y="6587544"/>
            <a:ext cx="5486400" cy="291368"/>
          </a:xfrm>
          <a:prstGeom prst="rect">
            <a:avLst/>
          </a:prstGeom>
          <a:noFill/>
          <a:ln>
            <a:noFill/>
          </a:ln>
        </p:spPr>
        <p:txBody>
          <a:bodyPr spcFirstLastPara="1" wrap="square" lIns="91425" tIns="91425" rIns="91425" bIns="91425" anchor="ctr" anchorCtr="0"/>
          <a:lstStyle>
            <a:defPPr>
              <a:defRPr lang="en-US"/>
            </a:defPPr>
            <a:lvl1pPr marL="0" marR="0" lvl="0" algn="l" defTabSz="457200" rtl="0" eaLnBrk="1" latinLnBrk="0" hangingPunct="1">
              <a:spcBef>
                <a:spcPts val="0"/>
              </a:spcBef>
              <a:spcAft>
                <a:spcPts val="0"/>
              </a:spcAft>
              <a:buSzPts val="1400"/>
              <a:buNone/>
              <a:defRPr sz="1200" b="1" i="0" u="none" strike="noStrike" kern="1200" cap="none">
                <a:solidFill>
                  <a:schemeClr val="bg2"/>
                </a:solidFill>
                <a:latin typeface="Calibri"/>
                <a:ea typeface="Calibri"/>
                <a:cs typeface="Calibri"/>
                <a:sym typeface="Calibri"/>
              </a:defRPr>
            </a:lvl1pPr>
            <a:lvl2pPr marL="457200" marR="0" lvl="1" algn="l" defTabSz="457200" rtl="0" eaLnBrk="1" latinLnBrk="0" hangingPunct="1">
              <a:spcBef>
                <a:spcPts val="0"/>
              </a:spcBef>
              <a:spcAft>
                <a:spcPts val="0"/>
              </a:spcAft>
              <a:buSzPts val="1400"/>
              <a:buNone/>
              <a:defRPr sz="1800" b="0" i="0" u="none" strike="noStrike" kern="1200" cap="none">
                <a:solidFill>
                  <a:schemeClr val="dk1"/>
                </a:solidFill>
                <a:latin typeface="Calibri"/>
                <a:ea typeface="Calibri"/>
                <a:cs typeface="Calibri"/>
                <a:sym typeface="Calibri"/>
              </a:defRPr>
            </a:lvl2pPr>
            <a:lvl3pPr marL="914400" marR="0" lvl="2" algn="l" defTabSz="457200" rtl="0" eaLnBrk="1" latinLnBrk="0" hangingPunct="1">
              <a:spcBef>
                <a:spcPts val="0"/>
              </a:spcBef>
              <a:spcAft>
                <a:spcPts val="0"/>
              </a:spcAft>
              <a:buSzPts val="1400"/>
              <a:buNone/>
              <a:defRPr sz="1800" b="0" i="0" u="none" strike="noStrike" kern="1200" cap="none">
                <a:solidFill>
                  <a:schemeClr val="dk1"/>
                </a:solidFill>
                <a:latin typeface="Calibri"/>
                <a:ea typeface="Calibri"/>
                <a:cs typeface="Calibri"/>
                <a:sym typeface="Calibri"/>
              </a:defRPr>
            </a:lvl3pPr>
            <a:lvl4pPr marL="1371600" marR="0" lvl="3" algn="l" defTabSz="457200" rtl="0" eaLnBrk="1" latinLnBrk="0" hangingPunct="1">
              <a:spcBef>
                <a:spcPts val="0"/>
              </a:spcBef>
              <a:spcAft>
                <a:spcPts val="0"/>
              </a:spcAft>
              <a:buSzPts val="1400"/>
              <a:buNone/>
              <a:defRPr sz="1800" b="0" i="0" u="none" strike="noStrike" kern="1200" cap="none">
                <a:solidFill>
                  <a:schemeClr val="dk1"/>
                </a:solidFill>
                <a:latin typeface="Calibri"/>
                <a:ea typeface="Calibri"/>
                <a:cs typeface="Calibri"/>
                <a:sym typeface="Calibri"/>
              </a:defRPr>
            </a:lvl4pPr>
            <a:lvl5pPr marL="1828800" marR="0" lvl="4" algn="l" defTabSz="457200" rtl="0" eaLnBrk="1" latinLnBrk="0" hangingPunct="1">
              <a:spcBef>
                <a:spcPts val="0"/>
              </a:spcBef>
              <a:spcAft>
                <a:spcPts val="0"/>
              </a:spcAft>
              <a:buSzPts val="1400"/>
              <a:buNone/>
              <a:defRPr sz="1800" b="0" i="0" u="none" strike="noStrike" kern="1200" cap="none">
                <a:solidFill>
                  <a:schemeClr val="dk1"/>
                </a:solidFill>
                <a:latin typeface="Calibri"/>
                <a:ea typeface="Calibri"/>
                <a:cs typeface="Calibri"/>
                <a:sym typeface="Calibri"/>
              </a:defRPr>
            </a:lvl5pPr>
            <a:lvl6pPr marL="2286000" marR="0" lvl="5" algn="l" defTabSz="457200" rtl="0" eaLnBrk="1" latinLnBrk="0" hangingPunct="1">
              <a:spcBef>
                <a:spcPts val="0"/>
              </a:spcBef>
              <a:spcAft>
                <a:spcPts val="0"/>
              </a:spcAft>
              <a:buSzPts val="1400"/>
              <a:buNone/>
              <a:defRPr sz="1800" b="0" i="0" u="none" strike="noStrike" kern="1200" cap="none">
                <a:solidFill>
                  <a:schemeClr val="dk1"/>
                </a:solidFill>
                <a:latin typeface="Calibri"/>
                <a:ea typeface="Calibri"/>
                <a:cs typeface="Calibri"/>
                <a:sym typeface="Calibri"/>
              </a:defRPr>
            </a:lvl6pPr>
            <a:lvl7pPr marL="2743200" marR="0" lvl="6" algn="l" defTabSz="457200" rtl="0" eaLnBrk="1" latinLnBrk="0" hangingPunct="1">
              <a:spcBef>
                <a:spcPts val="0"/>
              </a:spcBef>
              <a:spcAft>
                <a:spcPts val="0"/>
              </a:spcAft>
              <a:buSzPts val="1400"/>
              <a:buNone/>
              <a:defRPr sz="1800" b="0" i="0" u="none" strike="noStrike" kern="1200" cap="none">
                <a:solidFill>
                  <a:schemeClr val="dk1"/>
                </a:solidFill>
                <a:latin typeface="Calibri"/>
                <a:ea typeface="Calibri"/>
                <a:cs typeface="Calibri"/>
                <a:sym typeface="Calibri"/>
              </a:defRPr>
            </a:lvl7pPr>
            <a:lvl8pPr marL="3200400" marR="0" lvl="7" algn="l" defTabSz="457200" rtl="0" eaLnBrk="1" latinLnBrk="0" hangingPunct="1">
              <a:spcBef>
                <a:spcPts val="0"/>
              </a:spcBef>
              <a:spcAft>
                <a:spcPts val="0"/>
              </a:spcAft>
              <a:buSzPts val="1400"/>
              <a:buNone/>
              <a:defRPr sz="1800" b="0" i="0" u="none" strike="noStrike" kern="1200" cap="none">
                <a:solidFill>
                  <a:schemeClr val="dk1"/>
                </a:solidFill>
                <a:latin typeface="Calibri"/>
                <a:ea typeface="Calibri"/>
                <a:cs typeface="Calibri"/>
                <a:sym typeface="Calibri"/>
              </a:defRPr>
            </a:lvl8pPr>
            <a:lvl9pPr marL="3657600" marR="0" lvl="8" algn="l" defTabSz="457200" rtl="0" eaLnBrk="1" latinLnBrk="0" hangingPunct="1">
              <a:spcBef>
                <a:spcPts val="0"/>
              </a:spcBef>
              <a:spcAft>
                <a:spcPts val="0"/>
              </a:spcAft>
              <a:buSzPts val="1400"/>
              <a:buNone/>
              <a:defRPr sz="1800" b="0" i="0" u="none" strike="noStrike" kern="1200" cap="none">
                <a:solidFill>
                  <a:schemeClr val="dk1"/>
                </a:solidFill>
                <a:latin typeface="Calibri"/>
                <a:ea typeface="Calibri"/>
                <a:cs typeface="Calibri"/>
                <a:sym typeface="Calibri"/>
              </a:defRPr>
            </a:lvl9pPr>
          </a:lstStyle>
          <a:p>
            <a:r>
              <a:rPr lang="es-MX" sz="1200" b="1" i="0" u="none" strike="noStrike" kern="1200" cap="none" noProof="0" dirty="0">
                <a:solidFill>
                  <a:schemeClr val="tx1"/>
                </a:solidFill>
                <a:latin typeface="Calibri"/>
                <a:ea typeface="Calibri"/>
                <a:cs typeface="Calibri"/>
                <a:sym typeface="Calibri"/>
              </a:rPr>
              <a:t>S-130 ES Unidad</a:t>
            </a:r>
            <a:r>
              <a:rPr lang="es-MX" sz="1200" b="1" i="0" u="none" strike="noStrike" kern="1200" cap="none" baseline="0" noProof="0" dirty="0">
                <a:solidFill>
                  <a:schemeClr val="tx1"/>
                </a:solidFill>
                <a:latin typeface="Calibri"/>
                <a:ea typeface="Calibri"/>
                <a:cs typeface="Calibri"/>
                <a:sym typeface="Calibri"/>
              </a:rPr>
              <a:t> 8:</a:t>
            </a:r>
            <a:r>
              <a:rPr lang="es-MX" sz="1200" b="1" i="0" u="none" strike="noStrike" kern="1200" cap="none" noProof="0" dirty="0">
                <a:solidFill>
                  <a:schemeClr val="tx1"/>
                </a:solidFill>
                <a:latin typeface="Calibri"/>
                <a:ea typeface="Calibri"/>
                <a:cs typeface="Calibri"/>
                <a:sym typeface="Calibri"/>
              </a:rPr>
              <a:t> Herramientas y Equipo</a:t>
            </a:r>
          </a:p>
        </p:txBody>
      </p:sp>
      <p:sp>
        <p:nvSpPr>
          <p:cNvPr id="9" name="Google Shape;11;p1"/>
          <p:cNvSpPr txBox="1">
            <a:spLocks/>
          </p:cNvSpPr>
          <p:nvPr userDrawn="1"/>
        </p:nvSpPr>
        <p:spPr>
          <a:xfrm>
            <a:off x="7008909" y="6587545"/>
            <a:ext cx="2133600" cy="291369"/>
          </a:xfrm>
          <a:prstGeom prst="rect">
            <a:avLst/>
          </a:prstGeom>
          <a:noFill/>
          <a:ln>
            <a:noFill/>
          </a:ln>
        </p:spPr>
        <p:txBody>
          <a:bodyPr spcFirstLastPara="1" wrap="square" lIns="91425" tIns="45700" rIns="91425" bIns="45700" anchor="ctr" anchorCtr="0">
            <a:noAutofit/>
          </a:bodyPr>
          <a:lstStyle>
            <a:defPPr>
              <a:defRPr lang="en-US"/>
            </a:defPPr>
            <a:lvl1pPr marL="0" marR="0" lvl="0" indent="0" algn="r" defTabSz="457200" rtl="0" eaLnBrk="1" latinLnBrk="0" hangingPunct="1">
              <a:spcBef>
                <a:spcPts val="0"/>
              </a:spcBef>
              <a:buNone/>
              <a:defRPr sz="1200" b="1" i="0" u="none" strike="noStrike" kern="1200" cap="none">
                <a:solidFill>
                  <a:schemeClr val="bg2"/>
                </a:solidFill>
                <a:latin typeface="Calibri"/>
                <a:ea typeface="Calibri"/>
                <a:cs typeface="Calibri"/>
                <a:sym typeface="Calibri"/>
              </a:defRPr>
            </a:lvl1pPr>
            <a:lvl2pPr marL="0" marR="0" lvl="1" indent="0" algn="r" defTabSz="457200" rtl="0" eaLnBrk="1" latinLnBrk="0" hangingPunct="1">
              <a:spcBef>
                <a:spcPts val="0"/>
              </a:spcBef>
              <a:buNone/>
              <a:defRPr sz="1200" b="0" i="0" u="none" strike="noStrike" kern="1200" cap="none">
                <a:solidFill>
                  <a:srgbClr val="9A9A9C"/>
                </a:solidFill>
                <a:latin typeface="Calibri"/>
                <a:ea typeface="Calibri"/>
                <a:cs typeface="Calibri"/>
                <a:sym typeface="Calibri"/>
              </a:defRPr>
            </a:lvl2pPr>
            <a:lvl3pPr marL="0" marR="0" lvl="2" indent="0" algn="r" defTabSz="457200" rtl="0" eaLnBrk="1" latinLnBrk="0" hangingPunct="1">
              <a:spcBef>
                <a:spcPts val="0"/>
              </a:spcBef>
              <a:buNone/>
              <a:defRPr sz="1200" b="0" i="0" u="none" strike="noStrike" kern="1200" cap="none">
                <a:solidFill>
                  <a:srgbClr val="9A9A9C"/>
                </a:solidFill>
                <a:latin typeface="Calibri"/>
                <a:ea typeface="Calibri"/>
                <a:cs typeface="Calibri"/>
                <a:sym typeface="Calibri"/>
              </a:defRPr>
            </a:lvl3pPr>
            <a:lvl4pPr marL="0" marR="0" lvl="3" indent="0" algn="r" defTabSz="457200" rtl="0" eaLnBrk="1" latinLnBrk="0" hangingPunct="1">
              <a:spcBef>
                <a:spcPts val="0"/>
              </a:spcBef>
              <a:buNone/>
              <a:defRPr sz="1200" b="0" i="0" u="none" strike="noStrike" kern="1200" cap="none">
                <a:solidFill>
                  <a:srgbClr val="9A9A9C"/>
                </a:solidFill>
                <a:latin typeface="Calibri"/>
                <a:ea typeface="Calibri"/>
                <a:cs typeface="Calibri"/>
                <a:sym typeface="Calibri"/>
              </a:defRPr>
            </a:lvl4pPr>
            <a:lvl5pPr marL="0" marR="0" lvl="4" indent="0" algn="r" defTabSz="457200" rtl="0" eaLnBrk="1" latinLnBrk="0" hangingPunct="1">
              <a:spcBef>
                <a:spcPts val="0"/>
              </a:spcBef>
              <a:buNone/>
              <a:defRPr sz="1200" b="0" i="0" u="none" strike="noStrike" kern="1200" cap="none">
                <a:solidFill>
                  <a:srgbClr val="9A9A9C"/>
                </a:solidFill>
                <a:latin typeface="Calibri"/>
                <a:ea typeface="Calibri"/>
                <a:cs typeface="Calibri"/>
                <a:sym typeface="Calibri"/>
              </a:defRPr>
            </a:lvl5pPr>
            <a:lvl6pPr marL="0" marR="0" lvl="5" indent="0" algn="r" defTabSz="457200" rtl="0" eaLnBrk="1" latinLnBrk="0" hangingPunct="1">
              <a:spcBef>
                <a:spcPts val="0"/>
              </a:spcBef>
              <a:buNone/>
              <a:defRPr sz="1200" b="0" i="0" u="none" strike="noStrike" kern="1200" cap="none">
                <a:solidFill>
                  <a:srgbClr val="9A9A9C"/>
                </a:solidFill>
                <a:latin typeface="Calibri"/>
                <a:ea typeface="Calibri"/>
                <a:cs typeface="Calibri"/>
                <a:sym typeface="Calibri"/>
              </a:defRPr>
            </a:lvl6pPr>
            <a:lvl7pPr marL="0" marR="0" lvl="6" indent="0" algn="r" defTabSz="457200" rtl="0" eaLnBrk="1" latinLnBrk="0" hangingPunct="1">
              <a:spcBef>
                <a:spcPts val="0"/>
              </a:spcBef>
              <a:buNone/>
              <a:defRPr sz="1200" b="0" i="0" u="none" strike="noStrike" kern="1200" cap="none">
                <a:solidFill>
                  <a:srgbClr val="9A9A9C"/>
                </a:solidFill>
                <a:latin typeface="Calibri"/>
                <a:ea typeface="Calibri"/>
                <a:cs typeface="Calibri"/>
                <a:sym typeface="Calibri"/>
              </a:defRPr>
            </a:lvl7pPr>
            <a:lvl8pPr marL="0" marR="0" lvl="7" indent="0" algn="r" defTabSz="457200" rtl="0" eaLnBrk="1" latinLnBrk="0" hangingPunct="1">
              <a:spcBef>
                <a:spcPts val="0"/>
              </a:spcBef>
              <a:buNone/>
              <a:defRPr sz="1200" b="0" i="0" u="none" strike="noStrike" kern="1200" cap="none">
                <a:solidFill>
                  <a:srgbClr val="9A9A9C"/>
                </a:solidFill>
                <a:latin typeface="Calibri"/>
                <a:ea typeface="Calibri"/>
                <a:cs typeface="Calibri"/>
                <a:sym typeface="Calibri"/>
              </a:defRPr>
            </a:lvl8pPr>
            <a:lvl9pPr marL="0" marR="0" lvl="8" indent="0" algn="r" defTabSz="457200" rtl="0" eaLnBrk="1" latinLnBrk="0" hangingPunct="1">
              <a:spcBef>
                <a:spcPts val="0"/>
              </a:spcBef>
              <a:buNone/>
              <a:defRPr sz="1200" b="0" i="0" u="none" strike="noStrike" kern="1200" cap="none">
                <a:solidFill>
                  <a:srgbClr val="9A9A9C"/>
                </a:solidFill>
                <a:latin typeface="Calibri"/>
                <a:ea typeface="Calibri"/>
                <a:cs typeface="Calibri"/>
                <a:sym typeface="Calibri"/>
              </a:defRPr>
            </a:lvl9pPr>
          </a:lstStyle>
          <a:p>
            <a:fld id="{00000000-1234-1234-1234-123412341234}"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243136837"/>
      </p:ext>
    </p:extLst>
  </p:cSld>
  <p:clrMap bg1="lt1" tx1="dk1" bg2="lt2" tx2="dk2" accent1="accent1" accent2="accent2" accent3="accent3" accent4="accent4" accent5="accent5" accent6="accent6" hlink="hlink" folHlink="folHlink"/>
  <p:sldLayoutIdLst>
    <p:sldLayoutId id="2147483653" r:id="rId1"/>
    <p:sldLayoutId id="2147483663" r:id="rId2"/>
    <p:sldLayoutId id="2147483664" r:id="rId3"/>
    <p:sldLayoutId id="2147483665" r:id="rId4"/>
    <p:sldLayoutId id="2147483666" r:id="rId5"/>
    <p:sldLayoutId id="2147483667" r:id="rId6"/>
    <p:sldLayoutId id="2147483669" r:id="rId7"/>
    <p:sldLayoutId id="2147483670" r:id="rId8"/>
    <p:sldLayoutId id="2147483671" r:id="rId9"/>
    <p:sldLayoutId id="2147483675" r:id="rId10"/>
    <p:sldLayoutId id="2147483673" r:id="rId11"/>
    <p:sldLayoutId id="2147483674" r:id="rId12"/>
  </p:sldLayoutIdLst>
  <p:hf hdr="0" dt="0"/>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b="1"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1"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b="1"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19.jpeg"/></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image" Target="../media/image26.jpeg"/></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8.xml"/><Relationship Id="rId4" Type="http://schemas.openxmlformats.org/officeDocument/2006/relationships/image" Target="../media/image28.jpeg"/></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image" Target="../media/image31.jpeg"/><Relationship Id="rId4" Type="http://schemas.openxmlformats.org/officeDocument/2006/relationships/image" Target="../media/image30.jpeg"/></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9.xml"/><Relationship Id="rId1" Type="http://schemas.openxmlformats.org/officeDocument/2006/relationships/slideLayout" Target="../slideLayouts/slideLayout6.xml"/><Relationship Id="rId5" Type="http://schemas.openxmlformats.org/officeDocument/2006/relationships/image" Target="../media/image34.jpg"/><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1.xml"/><Relationship Id="rId1" Type="http://schemas.openxmlformats.org/officeDocument/2006/relationships/slideLayout" Target="../slideLayouts/slideLayout8.xml"/><Relationship Id="rId4" Type="http://schemas.openxmlformats.org/officeDocument/2006/relationships/image" Target="../media/image37.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4495800"/>
            <a:ext cx="6934200" cy="1752600"/>
          </a:xfrm>
        </p:spPr>
        <p:txBody>
          <a:bodyPr/>
          <a:lstStyle/>
          <a:p>
            <a:pPr algn="l"/>
            <a:r>
              <a:rPr lang="es-MX" dirty="0"/>
              <a:t>S-130 ES Unidad 8: </a:t>
            </a:r>
            <a:br>
              <a:rPr lang="es-MX" dirty="0"/>
            </a:br>
            <a:r>
              <a:rPr lang="es-MX" dirty="0"/>
              <a:t>Herramientas y Equipo </a:t>
            </a:r>
          </a:p>
        </p:txBody>
      </p:sp>
    </p:spTree>
    <p:extLst>
      <p:ext uri="{BB962C8B-B14F-4D97-AF65-F5344CB8AC3E}">
        <p14:creationId xmlns:p14="http://schemas.microsoft.com/office/powerpoint/2010/main" val="14174721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s-MX" dirty="0"/>
              <a:t>Herramientas de Raspado</a:t>
            </a:r>
          </a:p>
        </p:txBody>
      </p:sp>
      <p:pic>
        <p:nvPicPr>
          <p:cNvPr id="4" name="Content Placeholder 3" descr="Combatiente de incendios sosteniendo una pala con fuego visible detrás de él. "/>
          <p:cNvPicPr>
            <a:picLocks noGrp="1" noChangeAspect="1"/>
          </p:cNvPicPr>
          <p:nvPr>
            <p:ph sz="quarter" idx="10"/>
          </p:nvPr>
        </p:nvPicPr>
        <p:blipFill rotWithShape="1">
          <a:blip r:embed="rId3" cstate="print">
            <a:extLst>
              <a:ext uri="{28A0092B-C50C-407E-A947-70E740481C1C}">
                <a14:useLocalDpi xmlns:a14="http://schemas.microsoft.com/office/drawing/2010/main" val="0"/>
              </a:ext>
            </a:extLst>
          </a:blip>
          <a:srcRect l="1878" r="1878" b="6161"/>
          <a:stretch/>
        </p:blipFill>
        <p:spPr>
          <a:xfrm>
            <a:off x="-1" y="685800"/>
            <a:ext cx="9144001" cy="5943600"/>
          </a:xfrm>
        </p:spPr>
      </p:pic>
      <p:sp>
        <p:nvSpPr>
          <p:cNvPr id="8" name="Text Placeholder 3">
            <a:extLst>
              <a:ext uri="{FF2B5EF4-FFF2-40B4-BE49-F238E27FC236}">
                <a16:creationId xmlns:a16="http://schemas.microsoft.com/office/drawing/2014/main" id="{C9B2DD55-000C-452D-B6B1-944FB46A697F}"/>
              </a:ext>
            </a:extLst>
          </p:cNvPr>
          <p:cNvSpPr txBox="1">
            <a:spLocks/>
          </p:cNvSpPr>
          <p:nvPr/>
        </p:nvSpPr>
        <p:spPr>
          <a:xfrm>
            <a:off x="0" y="685800"/>
            <a:ext cx="3200400" cy="563562"/>
          </a:xfrm>
          <a:prstGeom prst="rect">
            <a:avLst/>
          </a:prstGeom>
          <a:gradFill>
            <a:gsLst>
              <a:gs pos="9000">
                <a:srgbClr val="FFFFFF">
                  <a:alpha val="25000"/>
                </a:srgbClr>
              </a:gs>
              <a:gs pos="0">
                <a:schemeClr val="bg1">
                  <a:alpha val="0"/>
                </a:schemeClr>
              </a:gs>
              <a:gs pos="100000">
                <a:schemeClr val="bg1"/>
              </a:gs>
            </a:gsLst>
            <a:lin ang="11400000" scaled="0"/>
          </a:gradFill>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b="1"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1"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b="1"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82880" indent="0">
              <a:buNone/>
            </a:pPr>
            <a:r>
              <a:rPr lang="es-ES" sz="2800" dirty="0"/>
              <a:t>Pala</a:t>
            </a:r>
            <a:endParaRPr lang="es-MX" sz="2800" dirty="0"/>
          </a:p>
        </p:txBody>
      </p:sp>
    </p:spTree>
    <p:extLst>
      <p:ext uri="{BB962C8B-B14F-4D97-AF65-F5344CB8AC3E}">
        <p14:creationId xmlns:p14="http://schemas.microsoft.com/office/powerpoint/2010/main" val="14825297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s-MX" dirty="0"/>
              <a:t>Herramientas de Raspado</a:t>
            </a:r>
          </a:p>
        </p:txBody>
      </p:sp>
      <p:pic>
        <p:nvPicPr>
          <p:cNvPr id="4" name="Content Placeholder 3" descr="Combatiente de incendios removiendo el suelo mojado con un McCleod. "/>
          <p:cNvPicPr>
            <a:picLocks noGrp="1" noChangeAspect="1"/>
          </p:cNvPicPr>
          <p:nvPr>
            <p:ph sz="quarter" idx="10"/>
          </p:nvPr>
        </p:nvPicPr>
        <p:blipFill rotWithShape="1">
          <a:blip r:embed="rId3">
            <a:extLst>
              <a:ext uri="{28A0092B-C50C-407E-A947-70E740481C1C}">
                <a14:useLocalDpi xmlns:a14="http://schemas.microsoft.com/office/drawing/2010/main" val="0"/>
              </a:ext>
            </a:extLst>
          </a:blip>
          <a:srcRect l="3387" t="248" r="3387" b="18957"/>
          <a:stretch/>
        </p:blipFill>
        <p:spPr>
          <a:xfrm>
            <a:off x="0" y="685800"/>
            <a:ext cx="9144000" cy="5943600"/>
          </a:xfrm>
        </p:spPr>
      </p:pic>
      <p:sp>
        <p:nvSpPr>
          <p:cNvPr id="5" name="Text Placeholder 3">
            <a:extLst>
              <a:ext uri="{FF2B5EF4-FFF2-40B4-BE49-F238E27FC236}">
                <a16:creationId xmlns:a16="http://schemas.microsoft.com/office/drawing/2014/main" id="{2F8EBE27-3596-49B6-9FDE-3D63D1F85849}"/>
              </a:ext>
            </a:extLst>
          </p:cNvPr>
          <p:cNvSpPr txBox="1">
            <a:spLocks/>
          </p:cNvSpPr>
          <p:nvPr/>
        </p:nvSpPr>
        <p:spPr>
          <a:xfrm>
            <a:off x="0" y="685800"/>
            <a:ext cx="3200400" cy="563562"/>
          </a:xfrm>
          <a:prstGeom prst="rect">
            <a:avLst/>
          </a:prstGeom>
          <a:gradFill>
            <a:gsLst>
              <a:gs pos="9000">
                <a:srgbClr val="FFFFFF">
                  <a:alpha val="25000"/>
                </a:srgbClr>
              </a:gs>
              <a:gs pos="0">
                <a:schemeClr val="bg1">
                  <a:alpha val="0"/>
                </a:schemeClr>
              </a:gs>
              <a:gs pos="100000">
                <a:schemeClr val="bg1"/>
              </a:gs>
            </a:gsLst>
            <a:lin ang="11400000" scaled="0"/>
          </a:gradFill>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b="1"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1"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b="1"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82880" indent="0">
              <a:buNone/>
            </a:pPr>
            <a:r>
              <a:rPr lang="es-MX" sz="2800" dirty="0"/>
              <a:t>McLeod</a:t>
            </a:r>
          </a:p>
        </p:txBody>
      </p:sp>
    </p:spTree>
    <p:extLst>
      <p:ext uri="{BB962C8B-B14F-4D97-AF65-F5344CB8AC3E}">
        <p14:creationId xmlns:p14="http://schemas.microsoft.com/office/powerpoint/2010/main" val="21988638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s-MX" dirty="0"/>
              <a:t>Herramientas de Raspado</a:t>
            </a:r>
          </a:p>
        </p:txBody>
      </p:sp>
      <p:pic>
        <p:nvPicPr>
          <p:cNvPr id="5" name="Content Placeholder 4" descr="Combatiente de incendios removiendo tierra carbonizada con un Combi.  "/>
          <p:cNvPicPr>
            <a:picLocks noGrp="1" noChangeAspect="1"/>
          </p:cNvPicPr>
          <p:nvPr>
            <p:ph sz="quarter" idx="10"/>
          </p:nvPr>
        </p:nvPicPr>
        <p:blipFill rotWithShape="1">
          <a:blip r:embed="rId3" cstate="print">
            <a:extLst>
              <a:ext uri="{28A0092B-C50C-407E-A947-70E740481C1C}">
                <a14:useLocalDpi xmlns:a14="http://schemas.microsoft.com/office/drawing/2010/main" val="0"/>
              </a:ext>
            </a:extLst>
          </a:blip>
          <a:srcRect l="1722" t="33936" r="1722" b="18994"/>
          <a:stretch/>
        </p:blipFill>
        <p:spPr>
          <a:xfrm>
            <a:off x="0" y="685800"/>
            <a:ext cx="9144000" cy="5943600"/>
          </a:xfrm>
        </p:spPr>
      </p:pic>
      <p:sp>
        <p:nvSpPr>
          <p:cNvPr id="6" name="Text Placeholder 3">
            <a:extLst>
              <a:ext uri="{FF2B5EF4-FFF2-40B4-BE49-F238E27FC236}">
                <a16:creationId xmlns:a16="http://schemas.microsoft.com/office/drawing/2014/main" id="{74D52A31-FB7B-42DD-A899-7E12FE6F3CB2}"/>
              </a:ext>
            </a:extLst>
          </p:cNvPr>
          <p:cNvSpPr txBox="1">
            <a:spLocks/>
          </p:cNvSpPr>
          <p:nvPr/>
        </p:nvSpPr>
        <p:spPr>
          <a:xfrm>
            <a:off x="0" y="685800"/>
            <a:ext cx="5410200" cy="563562"/>
          </a:xfrm>
          <a:prstGeom prst="rect">
            <a:avLst/>
          </a:prstGeom>
          <a:gradFill>
            <a:gsLst>
              <a:gs pos="9000">
                <a:srgbClr val="FFFFFF">
                  <a:alpha val="50000"/>
                </a:srgbClr>
              </a:gs>
              <a:gs pos="0">
                <a:schemeClr val="bg1">
                  <a:alpha val="0"/>
                </a:schemeClr>
              </a:gs>
              <a:gs pos="100000">
                <a:schemeClr val="bg1"/>
              </a:gs>
            </a:gsLst>
            <a:lin ang="11400000" scaled="0"/>
          </a:gradFill>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b="1"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1"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b="1"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82880" indent="0">
              <a:buNone/>
            </a:pPr>
            <a:r>
              <a:rPr lang="es-MX" sz="2800" dirty="0"/>
              <a:t>Herramienta Combinada (Combi) </a:t>
            </a:r>
          </a:p>
        </p:txBody>
      </p:sp>
    </p:spTree>
    <p:extLst>
      <p:ext uri="{BB962C8B-B14F-4D97-AF65-F5344CB8AC3E}">
        <p14:creationId xmlns:p14="http://schemas.microsoft.com/office/powerpoint/2010/main" val="36192363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76200"/>
            <a:ext cx="9144000" cy="563562"/>
          </a:xfrm>
        </p:spPr>
        <p:txBody>
          <a:bodyPr/>
          <a:lstStyle/>
          <a:p>
            <a:r>
              <a:rPr lang="es-ES" sz="3600" dirty="0"/>
              <a:t>Seguridad General de Herramientas Manuales</a:t>
            </a:r>
            <a:endParaRPr lang="es-MX" sz="3600" dirty="0"/>
          </a:p>
        </p:txBody>
      </p:sp>
      <p:pic>
        <p:nvPicPr>
          <p:cNvPr id="5" name="Content Placeholder 4" descr="Combatiente de incendios sosteniendo un Combi roto por la mitad. "/>
          <p:cNvPicPr>
            <a:picLocks noGrp="1" noChangeAspect="1"/>
          </p:cNvPicPr>
          <p:nvPr>
            <p:ph sz="quarter" idx="12"/>
          </p:nvPr>
        </p:nvPicPr>
        <p:blipFill rotWithShape="1">
          <a:blip r:embed="rId3" cstate="print">
            <a:extLst>
              <a:ext uri="{28A0092B-C50C-407E-A947-70E740481C1C}">
                <a14:useLocalDpi xmlns:a14="http://schemas.microsoft.com/office/drawing/2010/main" val="0"/>
              </a:ext>
            </a:extLst>
          </a:blip>
          <a:srcRect l="626" t="28040" r="626" b="29169"/>
          <a:stretch/>
        </p:blipFill>
        <p:spPr>
          <a:xfrm>
            <a:off x="0" y="685800"/>
            <a:ext cx="9144000" cy="5943600"/>
          </a:xfrm>
        </p:spPr>
      </p:pic>
    </p:spTree>
    <p:extLst>
      <p:ext uri="{BB962C8B-B14F-4D97-AF65-F5344CB8AC3E}">
        <p14:creationId xmlns:p14="http://schemas.microsoft.com/office/powerpoint/2010/main" val="41015632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76200"/>
            <a:ext cx="9144000" cy="563562"/>
          </a:xfrm>
        </p:spPr>
        <p:txBody>
          <a:bodyPr/>
          <a:lstStyle/>
          <a:p>
            <a:r>
              <a:rPr lang="es-MX" dirty="0"/>
              <a:t>Procedimientos Generales de Afilado</a:t>
            </a:r>
          </a:p>
        </p:txBody>
      </p:sp>
      <p:pic>
        <p:nvPicPr>
          <p:cNvPr id="5" name="Content Placeholder 4" descr="Combatiente de incendios sentado en el suelo afilando una herramienta.  "/>
          <p:cNvPicPr>
            <a:picLocks noGrp="1" noChangeAspect="1"/>
          </p:cNvPicPr>
          <p:nvPr>
            <p:ph sz="quarter" idx="12"/>
          </p:nvPr>
        </p:nvPicPr>
        <p:blipFill rotWithShape="1">
          <a:blip r:embed="rId3" cstate="print">
            <a:extLst>
              <a:ext uri="{28A0092B-C50C-407E-A947-70E740481C1C}">
                <a14:useLocalDpi xmlns:a14="http://schemas.microsoft.com/office/drawing/2010/main" val="0"/>
              </a:ext>
            </a:extLst>
          </a:blip>
          <a:srcRect l="1278" r="1278" b="15548"/>
          <a:stretch/>
        </p:blipFill>
        <p:spPr>
          <a:xfrm>
            <a:off x="0" y="659815"/>
            <a:ext cx="9144001" cy="5943600"/>
          </a:xfrm>
        </p:spPr>
      </p:pic>
    </p:spTree>
    <p:extLst>
      <p:ext uri="{BB962C8B-B14F-4D97-AF65-F5344CB8AC3E}">
        <p14:creationId xmlns:p14="http://schemas.microsoft.com/office/powerpoint/2010/main" val="4427965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76200"/>
            <a:ext cx="9144000" cy="990600"/>
          </a:xfrm>
        </p:spPr>
        <p:txBody>
          <a:bodyPr/>
          <a:lstStyle/>
          <a:p>
            <a:r>
              <a:rPr lang="es-ES" dirty="0"/>
              <a:t>Almacenamiento General de Herramientas Manuales</a:t>
            </a:r>
            <a:endParaRPr lang="es-MX" dirty="0"/>
          </a:p>
        </p:txBody>
      </p:sp>
      <p:pic>
        <p:nvPicPr>
          <p:cNvPr id="6" name="Content Placeholder 5" descr="Motosierras y herramientas de mano en un estante de almacenamiento en la parte trasera de una camioneta."/>
          <p:cNvPicPr>
            <a:picLocks noGrp="1" noChangeAspect="1"/>
          </p:cNvPicPr>
          <p:nvPr>
            <p:ph sz="quarter" idx="12"/>
          </p:nvPr>
        </p:nvPicPr>
        <p:blipFill rotWithShape="1">
          <a:blip r:embed="rId3">
            <a:extLst>
              <a:ext uri="{28A0092B-C50C-407E-A947-70E740481C1C}">
                <a14:useLocalDpi xmlns:a14="http://schemas.microsoft.com/office/drawing/2010/main" val="0"/>
              </a:ext>
            </a:extLst>
          </a:blip>
          <a:srcRect l="3365" t="9324" r="3365"/>
          <a:stretch/>
        </p:blipFill>
        <p:spPr>
          <a:xfrm>
            <a:off x="0" y="1219200"/>
            <a:ext cx="9144000" cy="5394959"/>
          </a:xfrm>
        </p:spPr>
      </p:pic>
    </p:spTree>
    <p:extLst>
      <p:ext uri="{BB962C8B-B14F-4D97-AF65-F5344CB8AC3E}">
        <p14:creationId xmlns:p14="http://schemas.microsoft.com/office/powerpoint/2010/main" val="12914692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s-MX" dirty="0"/>
              <a:t>Comprobación de Conocimiento</a:t>
            </a:r>
          </a:p>
        </p:txBody>
      </p:sp>
      <p:sp>
        <p:nvSpPr>
          <p:cNvPr id="2" name="Content Placeholder 1"/>
          <p:cNvSpPr>
            <a:spLocks noGrp="1"/>
          </p:cNvSpPr>
          <p:nvPr>
            <p:ph sz="quarter" idx="10"/>
          </p:nvPr>
        </p:nvSpPr>
        <p:spPr/>
        <p:txBody>
          <a:bodyPr anchor="ctr">
            <a:normAutofit fontScale="85000" lnSpcReduction="20000"/>
          </a:bodyPr>
          <a:lstStyle/>
          <a:p>
            <a:r>
              <a:rPr lang="es-ES" dirty="0"/>
              <a:t>Nombrar la herramienta de la imagen y describir su propósito principal.</a:t>
            </a:r>
            <a:endParaRPr lang="es-MX" dirty="0"/>
          </a:p>
        </p:txBody>
      </p:sp>
      <p:sp>
        <p:nvSpPr>
          <p:cNvPr id="3" name="Content Placeholder 2"/>
          <p:cNvSpPr>
            <a:spLocks noGrp="1"/>
          </p:cNvSpPr>
          <p:nvPr>
            <p:ph sz="quarter" idx="11"/>
          </p:nvPr>
        </p:nvSpPr>
        <p:spPr/>
        <p:txBody>
          <a:bodyPr>
            <a:normAutofit fontScale="92500" lnSpcReduction="10000"/>
          </a:bodyPr>
          <a:lstStyle/>
          <a:p>
            <a:endParaRPr lang="es-MX" dirty="0"/>
          </a:p>
          <a:p>
            <a:r>
              <a:rPr lang="es-ES" dirty="0"/>
              <a:t>Herramienta:</a:t>
            </a:r>
          </a:p>
          <a:p>
            <a:r>
              <a:rPr lang="es-ES" sz="3100" b="0" dirty="0">
                <a:solidFill>
                  <a:schemeClr val="accent3"/>
                </a:solidFill>
                <a:cs typeface="Times New Roman" panose="02020603050405020304" pitchFamily="18" charset="0"/>
              </a:rPr>
              <a:t>Herramienta Combinada</a:t>
            </a:r>
          </a:p>
          <a:p>
            <a:r>
              <a:rPr lang="es-ES" dirty="0"/>
              <a:t>Propósito:</a:t>
            </a:r>
          </a:p>
          <a:p>
            <a:r>
              <a:rPr lang="es-ES" sz="3100" b="0" dirty="0">
                <a:solidFill>
                  <a:schemeClr val="accent3"/>
                </a:solidFill>
                <a:cs typeface="Times New Roman" panose="02020603050405020304" pitchFamily="18" charset="0"/>
              </a:rPr>
              <a:t>Principalmente una herramienta para escarbar, pero puede ser utilizada para raspar, sofocar, cortar, picar, construir zanja bordo y trabajar entre las rocas.</a:t>
            </a:r>
          </a:p>
        </p:txBody>
      </p:sp>
      <p:pic>
        <p:nvPicPr>
          <p:cNvPr id="6" name="Content Placeholder 5" descr="Combatiente de incendios usando un Combi para liquidar alrededor de la base de un árbol."/>
          <p:cNvPicPr>
            <a:picLocks noGrp="1" noChangeAspect="1"/>
          </p:cNvPicPr>
          <p:nvPr>
            <p:ph sz="quarter" idx="12"/>
          </p:nvPr>
        </p:nvPicPr>
        <p:blipFill>
          <a:blip r:embed="rId3" cstate="print">
            <a:extLst>
              <a:ext uri="{28A0092B-C50C-407E-A947-70E740481C1C}">
                <a14:useLocalDpi xmlns:a14="http://schemas.microsoft.com/office/drawing/2010/main" val="0"/>
              </a:ext>
            </a:extLst>
          </a:blip>
          <a:stretch>
            <a:fillRect/>
          </a:stretch>
        </p:blipFill>
        <p:spPr>
          <a:xfrm>
            <a:off x="5070501" y="1665586"/>
            <a:ext cx="3651199" cy="4868266"/>
          </a:xfrm>
        </p:spPr>
      </p:pic>
    </p:spTree>
    <p:extLst>
      <p:ext uri="{BB962C8B-B14F-4D97-AF65-F5344CB8AC3E}">
        <p14:creationId xmlns:p14="http://schemas.microsoft.com/office/powerpoint/2010/main" val="4117092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s-MX" dirty="0"/>
              <a:t>Equipo Común</a:t>
            </a:r>
          </a:p>
        </p:txBody>
      </p:sp>
      <p:pic>
        <p:nvPicPr>
          <p:cNvPr id="5" name="Content Placeholder 4" descr="Imagen ampliada de moto sierrista cortando un arbusto de salvia."/>
          <p:cNvPicPr>
            <a:picLocks noGrp="1" noChangeAspect="1"/>
          </p:cNvPicPr>
          <p:nvPr>
            <p:ph sz="quarter" idx="13"/>
          </p:nvPr>
        </p:nvPicPr>
        <p:blipFill rotWithShape="1">
          <a:blip r:embed="rId3" cstate="print">
            <a:extLst>
              <a:ext uri="{28A0092B-C50C-407E-A947-70E740481C1C}">
                <a14:useLocalDpi xmlns:a14="http://schemas.microsoft.com/office/drawing/2010/main" val="0"/>
              </a:ext>
            </a:extLst>
          </a:blip>
          <a:srcRect l="1604" t="7214" r="2179" b="206"/>
          <a:stretch/>
        </p:blipFill>
        <p:spPr>
          <a:xfrm>
            <a:off x="0" y="762000"/>
            <a:ext cx="9144000" cy="5867400"/>
          </a:xfrm>
        </p:spPr>
      </p:pic>
      <p:sp>
        <p:nvSpPr>
          <p:cNvPr id="3" name="Content Placeholder 2"/>
          <p:cNvSpPr>
            <a:spLocks noGrp="1"/>
          </p:cNvSpPr>
          <p:nvPr>
            <p:ph sz="quarter" idx="12"/>
          </p:nvPr>
        </p:nvSpPr>
        <p:spPr>
          <a:xfrm>
            <a:off x="0" y="762000"/>
            <a:ext cx="9144000" cy="762000"/>
          </a:xfrm>
          <a:solidFill>
            <a:schemeClr val="bg1">
              <a:alpha val="74902"/>
            </a:schemeClr>
          </a:solidFill>
          <a:ln>
            <a:noFill/>
          </a:ln>
        </p:spPr>
        <p:txBody>
          <a:bodyPr>
            <a:normAutofit lnSpcReduction="10000"/>
          </a:bodyPr>
          <a:lstStyle/>
          <a:p>
            <a:pPr marL="182880" indent="0">
              <a:buNone/>
            </a:pPr>
            <a:r>
              <a:rPr lang="es-ES" sz="2400" dirty="0"/>
              <a:t>Algún equipo es discutido en mayor detalle en cursos especializados a medida que se adquiere experiencia.</a:t>
            </a:r>
            <a:endParaRPr lang="es-MX" sz="2400" dirty="0"/>
          </a:p>
        </p:txBody>
      </p:sp>
    </p:spTree>
    <p:extLst>
      <p:ext uri="{BB962C8B-B14F-4D97-AF65-F5344CB8AC3E}">
        <p14:creationId xmlns:p14="http://schemas.microsoft.com/office/powerpoint/2010/main" val="31276425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s-MX" dirty="0"/>
              <a:t>Equipo Común</a:t>
            </a:r>
          </a:p>
        </p:txBody>
      </p:sp>
      <p:pic>
        <p:nvPicPr>
          <p:cNvPr id="4" name="Content Placeholder 3" descr="Motosierrista y ayudante trabajando juntos troceando un tronco ardiendo sin llama."/>
          <p:cNvPicPr>
            <a:picLocks noGrp="1" noChangeAspect="1"/>
          </p:cNvPicPr>
          <p:nvPr>
            <p:ph sz="quarter" idx="10"/>
          </p:nvPr>
        </p:nvPicPr>
        <p:blipFill rotWithShape="1">
          <a:blip r:embed="rId3" cstate="print">
            <a:extLst>
              <a:ext uri="{28A0092B-C50C-407E-A947-70E740481C1C}">
                <a14:useLocalDpi xmlns:a14="http://schemas.microsoft.com/office/drawing/2010/main" val="0"/>
              </a:ext>
            </a:extLst>
          </a:blip>
          <a:srcRect l="1267" t="1082" r="1267" b="14308"/>
          <a:stretch/>
        </p:blipFill>
        <p:spPr>
          <a:xfrm>
            <a:off x="0" y="685800"/>
            <a:ext cx="9144000" cy="5955285"/>
          </a:xfrm>
        </p:spPr>
      </p:pic>
      <p:sp>
        <p:nvSpPr>
          <p:cNvPr id="5" name="Text Placeholder 3">
            <a:extLst>
              <a:ext uri="{FF2B5EF4-FFF2-40B4-BE49-F238E27FC236}">
                <a16:creationId xmlns:a16="http://schemas.microsoft.com/office/drawing/2014/main" id="{EA4CAC0D-A338-4574-8623-E9DB451003BB}"/>
              </a:ext>
            </a:extLst>
          </p:cNvPr>
          <p:cNvSpPr txBox="1">
            <a:spLocks/>
          </p:cNvSpPr>
          <p:nvPr/>
        </p:nvSpPr>
        <p:spPr>
          <a:xfrm>
            <a:off x="0" y="685800"/>
            <a:ext cx="4572000" cy="563562"/>
          </a:xfrm>
          <a:prstGeom prst="rect">
            <a:avLst/>
          </a:prstGeom>
          <a:gradFill>
            <a:gsLst>
              <a:gs pos="9000">
                <a:srgbClr val="FFFFFF">
                  <a:alpha val="50000"/>
                </a:srgbClr>
              </a:gs>
              <a:gs pos="0">
                <a:schemeClr val="bg1">
                  <a:alpha val="0"/>
                </a:schemeClr>
              </a:gs>
              <a:gs pos="100000">
                <a:schemeClr val="bg1"/>
              </a:gs>
            </a:gsLst>
            <a:lin ang="11400000" scaled="0"/>
          </a:gradFill>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b="1"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1"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b="1"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82880" indent="0">
              <a:buNone/>
            </a:pPr>
            <a:r>
              <a:rPr lang="es-MX" sz="2800" dirty="0"/>
              <a:t>Motosierras</a:t>
            </a:r>
          </a:p>
        </p:txBody>
      </p:sp>
    </p:spTree>
    <p:extLst>
      <p:ext uri="{BB962C8B-B14F-4D97-AF65-F5344CB8AC3E}">
        <p14:creationId xmlns:p14="http://schemas.microsoft.com/office/powerpoint/2010/main" val="41436392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s-MX" dirty="0"/>
              <a:t>Equipo Común</a:t>
            </a:r>
          </a:p>
        </p:txBody>
      </p:sp>
      <p:pic>
        <p:nvPicPr>
          <p:cNvPr id="9" name="Content Placeholder 8" descr="Combatiente de incendios encendiendo una bomba portátil de peso ligero junto a un pequeño arroyo."/>
          <p:cNvPicPr>
            <a:picLocks noGrp="1" noChangeAspect="1"/>
          </p:cNvPicPr>
          <p:nvPr>
            <p:ph sz="quarter" idx="10"/>
          </p:nvPr>
        </p:nvPicPr>
        <p:blipFill rotWithShape="1">
          <a:blip r:embed="rId3" cstate="print">
            <a:extLst>
              <a:ext uri="{28A0092B-C50C-407E-A947-70E740481C1C}">
                <a14:useLocalDpi xmlns:a14="http://schemas.microsoft.com/office/drawing/2010/main" val="0"/>
              </a:ext>
            </a:extLst>
          </a:blip>
          <a:srcRect l="6265" t="1827" r="6265" b="12836"/>
          <a:stretch/>
        </p:blipFill>
        <p:spPr>
          <a:xfrm>
            <a:off x="0" y="685800"/>
            <a:ext cx="9144000" cy="5943600"/>
          </a:xfrm>
        </p:spPr>
      </p:pic>
      <p:sp>
        <p:nvSpPr>
          <p:cNvPr id="5" name="Text Placeholder 3">
            <a:extLst>
              <a:ext uri="{FF2B5EF4-FFF2-40B4-BE49-F238E27FC236}">
                <a16:creationId xmlns:a16="http://schemas.microsoft.com/office/drawing/2014/main" id="{DBB31031-9938-4D18-AF6C-C532DFF599C5}"/>
              </a:ext>
            </a:extLst>
          </p:cNvPr>
          <p:cNvSpPr txBox="1">
            <a:spLocks/>
          </p:cNvSpPr>
          <p:nvPr/>
        </p:nvSpPr>
        <p:spPr>
          <a:xfrm>
            <a:off x="0" y="685800"/>
            <a:ext cx="6477000" cy="563562"/>
          </a:xfrm>
          <a:prstGeom prst="rect">
            <a:avLst/>
          </a:prstGeom>
          <a:gradFill>
            <a:gsLst>
              <a:gs pos="9000">
                <a:srgbClr val="FFFFFF">
                  <a:alpha val="50000"/>
                </a:srgbClr>
              </a:gs>
              <a:gs pos="0">
                <a:schemeClr val="bg1">
                  <a:alpha val="0"/>
                </a:schemeClr>
              </a:gs>
              <a:gs pos="100000">
                <a:schemeClr val="bg1"/>
              </a:gs>
            </a:gsLst>
            <a:lin ang="11400000" scaled="0"/>
          </a:gradFill>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b="1"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1"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b="1"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82880" indent="0">
              <a:buNone/>
            </a:pPr>
            <a:r>
              <a:rPr lang="es-ES" sz="2800" dirty="0"/>
              <a:t>Bomba de Presión Portátil Liviana</a:t>
            </a:r>
            <a:endParaRPr lang="es-MX" sz="2800" dirty="0"/>
          </a:p>
        </p:txBody>
      </p:sp>
    </p:spTree>
    <p:extLst>
      <p:ext uri="{BB962C8B-B14F-4D97-AF65-F5344CB8AC3E}">
        <p14:creationId xmlns:p14="http://schemas.microsoft.com/office/powerpoint/2010/main" val="29690144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s-MX" dirty="0"/>
              <a:t>Objetivos</a:t>
            </a:r>
          </a:p>
        </p:txBody>
      </p:sp>
      <p:sp>
        <p:nvSpPr>
          <p:cNvPr id="2" name="Content Placeholder 1"/>
          <p:cNvSpPr>
            <a:spLocks noGrp="1"/>
          </p:cNvSpPr>
          <p:nvPr>
            <p:ph sz="quarter" idx="12"/>
          </p:nvPr>
        </p:nvSpPr>
        <p:spPr/>
        <p:txBody>
          <a:bodyPr anchor="ctr">
            <a:normAutofit/>
          </a:bodyPr>
          <a:lstStyle/>
          <a:p>
            <a:pPr marL="0" indent="0">
              <a:buNone/>
            </a:pPr>
            <a:r>
              <a:rPr lang="es-ES" sz="2400" dirty="0"/>
              <a:t>Los estudiantes serán capaces de:</a:t>
            </a:r>
          </a:p>
          <a:p>
            <a:pPr marL="0" indent="0">
              <a:buNone/>
            </a:pPr>
            <a:endParaRPr lang="es-ES" sz="2400" dirty="0"/>
          </a:p>
          <a:p>
            <a:r>
              <a:rPr lang="es-ES" sz="2400" dirty="0"/>
              <a:t>Describir e identificar las herramientas manuales comunes.</a:t>
            </a:r>
          </a:p>
          <a:p>
            <a:endParaRPr lang="es-ES" sz="2400" dirty="0"/>
          </a:p>
          <a:p>
            <a:r>
              <a:rPr lang="es-ES" sz="2400" dirty="0"/>
              <a:t>Describir la herramienta apropiada para una tarea específica con base en el tipo de combustible y la cobertura del suelo. </a:t>
            </a:r>
          </a:p>
          <a:p>
            <a:endParaRPr lang="es-ES" sz="2400" dirty="0"/>
          </a:p>
          <a:p>
            <a:r>
              <a:rPr lang="es-ES" sz="2400" dirty="0"/>
              <a:t>Describir cómo realizar mantenimiento en campo, afilar e identificar las herramientas que necesitan ser puestas fuera de servicio y ser reemplazadas.</a:t>
            </a:r>
          </a:p>
        </p:txBody>
      </p:sp>
    </p:spTree>
    <p:extLst>
      <p:ext uri="{BB962C8B-B14F-4D97-AF65-F5344CB8AC3E}">
        <p14:creationId xmlns:p14="http://schemas.microsoft.com/office/powerpoint/2010/main" val="2838817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s-MX" dirty="0"/>
              <a:t>Equipo Común</a:t>
            </a:r>
          </a:p>
        </p:txBody>
      </p:sp>
      <p:pic>
        <p:nvPicPr>
          <p:cNvPr id="7" name="Content Placeholder 6" descr="Combatientes de incendios purgando una bomba de alta presión con un balde colapsable."/>
          <p:cNvPicPr>
            <a:picLocks noGrp="1" noChangeAspect="1"/>
          </p:cNvPicPr>
          <p:nvPr>
            <p:ph sz="quarter" idx="12"/>
          </p:nvPr>
        </p:nvPicPr>
        <p:blipFill rotWithShape="1">
          <a:blip r:embed="rId3" cstate="print">
            <a:extLst>
              <a:ext uri="{28A0092B-C50C-407E-A947-70E740481C1C}">
                <a14:useLocalDpi xmlns:a14="http://schemas.microsoft.com/office/drawing/2010/main" val="0"/>
              </a:ext>
            </a:extLst>
          </a:blip>
          <a:srcRect l="2590" t="5282" b="5780"/>
          <a:stretch/>
        </p:blipFill>
        <p:spPr>
          <a:xfrm>
            <a:off x="0" y="685800"/>
            <a:ext cx="4343400" cy="5943600"/>
          </a:xfrm>
        </p:spPr>
      </p:pic>
      <p:sp>
        <p:nvSpPr>
          <p:cNvPr id="15" name="TextBox 14"/>
          <p:cNvSpPr txBox="1"/>
          <p:nvPr/>
        </p:nvSpPr>
        <p:spPr>
          <a:xfrm>
            <a:off x="0" y="6172200"/>
            <a:ext cx="1359668" cy="461665"/>
          </a:xfrm>
          <a:prstGeom prst="rect">
            <a:avLst/>
          </a:prstGeom>
          <a:noFill/>
        </p:spPr>
        <p:txBody>
          <a:bodyPr wrap="none" rtlCol="0">
            <a:spAutoFit/>
          </a:bodyPr>
          <a:lstStyle/>
          <a:p>
            <a:r>
              <a:rPr lang="es-MX" dirty="0">
                <a:solidFill>
                  <a:schemeClr val="bg1"/>
                </a:solidFill>
                <a:latin typeface="+mn-lt"/>
              </a:rPr>
              <a:t>Wick-375</a:t>
            </a:r>
          </a:p>
        </p:txBody>
      </p:sp>
      <p:pic>
        <p:nvPicPr>
          <p:cNvPr id="11" name="Content Placeholder 10" descr="Combatientes de incendios instalando y encendiendo una bomba Mark III junto a un río."/>
          <p:cNvPicPr>
            <a:picLocks noGrp="1" noChangeAspect="1"/>
          </p:cNvPicPr>
          <p:nvPr>
            <p:ph sz="quarter" idx="13"/>
          </p:nvPr>
        </p:nvPicPr>
        <p:blipFill rotWithShape="1">
          <a:blip r:embed="rId4" cstate="print">
            <a:extLst>
              <a:ext uri="{28A0092B-C50C-407E-A947-70E740481C1C}">
                <a14:useLocalDpi xmlns:a14="http://schemas.microsoft.com/office/drawing/2010/main" val="0"/>
              </a:ext>
            </a:extLst>
          </a:blip>
          <a:srcRect l="11002" t="1854" r="37436" b="2390"/>
          <a:stretch/>
        </p:blipFill>
        <p:spPr>
          <a:xfrm>
            <a:off x="4343400" y="685800"/>
            <a:ext cx="4800600" cy="5943600"/>
          </a:xfrm>
          <a:solidFill>
            <a:schemeClr val="bg1">
              <a:lumMod val="95000"/>
              <a:alpha val="50000"/>
            </a:schemeClr>
          </a:solidFill>
        </p:spPr>
      </p:pic>
      <p:sp>
        <p:nvSpPr>
          <p:cNvPr id="16" name="TextBox 15"/>
          <p:cNvSpPr txBox="1"/>
          <p:nvPr/>
        </p:nvSpPr>
        <p:spPr>
          <a:xfrm>
            <a:off x="4343400" y="6172200"/>
            <a:ext cx="1141659" cy="461665"/>
          </a:xfrm>
          <a:prstGeom prst="rect">
            <a:avLst/>
          </a:prstGeom>
          <a:noFill/>
        </p:spPr>
        <p:txBody>
          <a:bodyPr wrap="none" rtlCol="0">
            <a:spAutoFit/>
          </a:bodyPr>
          <a:lstStyle/>
          <a:p>
            <a:r>
              <a:rPr lang="es-MX" dirty="0">
                <a:solidFill>
                  <a:schemeClr val="bg1"/>
                </a:solidFill>
                <a:latin typeface="+mn-lt"/>
              </a:rPr>
              <a:t>Mark III</a:t>
            </a:r>
          </a:p>
        </p:txBody>
      </p:sp>
      <p:sp>
        <p:nvSpPr>
          <p:cNvPr id="8" name="Text Placeholder 3">
            <a:extLst>
              <a:ext uri="{FF2B5EF4-FFF2-40B4-BE49-F238E27FC236}">
                <a16:creationId xmlns:a16="http://schemas.microsoft.com/office/drawing/2014/main" id="{B067A369-D52C-49ED-896C-BDD63369BD02}"/>
              </a:ext>
            </a:extLst>
          </p:cNvPr>
          <p:cNvSpPr txBox="1">
            <a:spLocks/>
          </p:cNvSpPr>
          <p:nvPr/>
        </p:nvSpPr>
        <p:spPr>
          <a:xfrm>
            <a:off x="0" y="685800"/>
            <a:ext cx="6477000" cy="563562"/>
          </a:xfrm>
          <a:prstGeom prst="rect">
            <a:avLst/>
          </a:prstGeom>
          <a:gradFill>
            <a:gsLst>
              <a:gs pos="9000">
                <a:srgbClr val="FFFFFF">
                  <a:alpha val="50000"/>
                </a:srgbClr>
              </a:gs>
              <a:gs pos="0">
                <a:schemeClr val="bg1">
                  <a:alpha val="0"/>
                </a:schemeClr>
              </a:gs>
              <a:gs pos="100000">
                <a:schemeClr val="bg1"/>
              </a:gs>
            </a:gsLst>
            <a:lin ang="11400000" scaled="0"/>
          </a:gradFill>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b="1"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1"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b="1"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82880" indent="0">
              <a:buNone/>
            </a:pPr>
            <a:r>
              <a:rPr lang="es-ES" sz="2800" dirty="0"/>
              <a:t>Bombas Portátiles de Alta Presión</a:t>
            </a:r>
            <a:endParaRPr lang="es-MX" sz="2800" dirty="0"/>
          </a:p>
        </p:txBody>
      </p:sp>
    </p:spTree>
    <p:extLst>
      <p:ext uri="{BB962C8B-B14F-4D97-AF65-F5344CB8AC3E}">
        <p14:creationId xmlns:p14="http://schemas.microsoft.com/office/powerpoint/2010/main" val="29333978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s-MX" dirty="0"/>
              <a:t>Equipo Común</a:t>
            </a:r>
          </a:p>
        </p:txBody>
      </p:sp>
      <p:pic>
        <p:nvPicPr>
          <p:cNvPr id="5" name="Content Placeholder 4" descr="Bomba de presión flotante"/>
          <p:cNvPicPr>
            <a:picLocks noGrp="1" noChangeAspect="1"/>
          </p:cNvPicPr>
          <p:nvPr>
            <p:ph sz="quarter" idx="10"/>
          </p:nvPr>
        </p:nvPicPr>
        <p:blipFill rotWithShape="1">
          <a:blip r:embed="rId3">
            <a:extLst>
              <a:ext uri="{28A0092B-C50C-407E-A947-70E740481C1C}">
                <a14:useLocalDpi xmlns:a14="http://schemas.microsoft.com/office/drawing/2010/main" val="0"/>
              </a:ext>
            </a:extLst>
          </a:blip>
          <a:srcRect r="3926" b="4550"/>
          <a:stretch/>
        </p:blipFill>
        <p:spPr>
          <a:xfrm>
            <a:off x="1760468" y="1528763"/>
            <a:ext cx="5402332" cy="4795837"/>
          </a:xfrm>
        </p:spPr>
      </p:pic>
      <p:sp>
        <p:nvSpPr>
          <p:cNvPr id="4" name="Text Placeholder 3"/>
          <p:cNvSpPr>
            <a:spLocks noGrp="1"/>
          </p:cNvSpPr>
          <p:nvPr>
            <p:ph type="body" sz="quarter" idx="11"/>
          </p:nvPr>
        </p:nvSpPr>
        <p:spPr>
          <a:xfrm>
            <a:off x="0" y="984502"/>
            <a:ext cx="4419600" cy="538163"/>
          </a:xfrm>
          <a:solidFill>
            <a:schemeClr val="bg1"/>
          </a:solidFill>
        </p:spPr>
        <p:txBody>
          <a:bodyPr>
            <a:normAutofit/>
          </a:bodyPr>
          <a:lstStyle/>
          <a:p>
            <a:pPr marL="182880" indent="0">
              <a:buNone/>
            </a:pPr>
            <a:r>
              <a:rPr lang="es-MX" sz="2800" dirty="0"/>
              <a:t>Bomba de Presión Flotante</a:t>
            </a:r>
          </a:p>
        </p:txBody>
      </p:sp>
    </p:spTree>
    <p:extLst>
      <p:ext uri="{BB962C8B-B14F-4D97-AF65-F5344CB8AC3E}">
        <p14:creationId xmlns:p14="http://schemas.microsoft.com/office/powerpoint/2010/main" val="32881289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s-MX" dirty="0"/>
              <a:t>Equipo Común</a:t>
            </a:r>
          </a:p>
        </p:txBody>
      </p:sp>
      <p:pic>
        <p:nvPicPr>
          <p:cNvPr id="5" name="Content Placeholder 4" descr="Un combatiente de incendios cargando un contenedor de combustible de 5 galones en un banco rocoso de un arroyo a otro combatiente de incendios esperando por combustible para una bomba de volumen al lado de un arroyo"/>
          <p:cNvPicPr>
            <a:picLocks noGrp="1" noChangeAspect="1"/>
          </p:cNvPicPr>
          <p:nvPr>
            <p:ph sz="quarter" idx="10"/>
          </p:nvPr>
        </p:nvPicPr>
        <p:blipFill rotWithShape="1">
          <a:blip r:embed="rId3" cstate="print">
            <a:extLst>
              <a:ext uri="{28A0092B-C50C-407E-A947-70E740481C1C}">
                <a14:useLocalDpi xmlns:a14="http://schemas.microsoft.com/office/drawing/2010/main" val="0"/>
              </a:ext>
            </a:extLst>
          </a:blip>
          <a:srcRect l="1832" t="5146" r="4941" b="14813"/>
          <a:stretch/>
        </p:blipFill>
        <p:spPr>
          <a:xfrm>
            <a:off x="0" y="685800"/>
            <a:ext cx="9144000" cy="5887995"/>
          </a:xfrm>
        </p:spPr>
      </p:pic>
      <p:sp>
        <p:nvSpPr>
          <p:cNvPr id="6" name="Text Placeholder 3">
            <a:extLst>
              <a:ext uri="{FF2B5EF4-FFF2-40B4-BE49-F238E27FC236}">
                <a16:creationId xmlns:a16="http://schemas.microsoft.com/office/drawing/2014/main" id="{399E4DEA-8D2B-47FA-A33A-F9E2B906EED2}"/>
              </a:ext>
            </a:extLst>
          </p:cNvPr>
          <p:cNvSpPr txBox="1">
            <a:spLocks/>
          </p:cNvSpPr>
          <p:nvPr/>
        </p:nvSpPr>
        <p:spPr>
          <a:xfrm>
            <a:off x="0" y="685800"/>
            <a:ext cx="4191000" cy="563562"/>
          </a:xfrm>
          <a:prstGeom prst="rect">
            <a:avLst/>
          </a:prstGeom>
          <a:gradFill>
            <a:gsLst>
              <a:gs pos="9000">
                <a:srgbClr val="FFFFFF">
                  <a:alpha val="50000"/>
                </a:srgbClr>
              </a:gs>
              <a:gs pos="0">
                <a:schemeClr val="bg1">
                  <a:alpha val="0"/>
                </a:schemeClr>
              </a:gs>
              <a:gs pos="100000">
                <a:schemeClr val="bg1"/>
              </a:gs>
            </a:gsLst>
            <a:lin ang="11400000" scaled="0"/>
          </a:gradFill>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b="1"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1"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b="1"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82880" indent="0">
              <a:buNone/>
            </a:pPr>
            <a:r>
              <a:rPr lang="es-MX" sz="2800" dirty="0"/>
              <a:t>Bomba de Volumen</a:t>
            </a:r>
          </a:p>
        </p:txBody>
      </p:sp>
    </p:spTree>
    <p:extLst>
      <p:ext uri="{BB962C8B-B14F-4D97-AF65-F5344CB8AC3E}">
        <p14:creationId xmlns:p14="http://schemas.microsoft.com/office/powerpoint/2010/main" val="31911118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s-MX" dirty="0"/>
              <a:t>Comprobación de Conocimiento</a:t>
            </a:r>
          </a:p>
        </p:txBody>
      </p:sp>
      <p:sp>
        <p:nvSpPr>
          <p:cNvPr id="2" name="Content Placeholder 1"/>
          <p:cNvSpPr>
            <a:spLocks noGrp="1"/>
          </p:cNvSpPr>
          <p:nvPr>
            <p:ph sz="quarter" idx="10"/>
          </p:nvPr>
        </p:nvSpPr>
        <p:spPr/>
        <p:txBody>
          <a:bodyPr anchor="ctr">
            <a:normAutofit fontScale="85000" lnSpcReduction="20000"/>
          </a:bodyPr>
          <a:lstStyle/>
          <a:p>
            <a:pPr algn="ctr"/>
            <a:r>
              <a:rPr lang="es-ES" dirty="0"/>
              <a:t>De acuerdo con la GBRI, ¿cuál es la proporción de la mezcla de combustible para bombas de alta presión?</a:t>
            </a:r>
            <a:endParaRPr lang="es-MX" dirty="0"/>
          </a:p>
        </p:txBody>
      </p:sp>
      <p:sp>
        <p:nvSpPr>
          <p:cNvPr id="3" name="Content Placeholder 2"/>
          <p:cNvSpPr>
            <a:spLocks noGrp="1"/>
          </p:cNvSpPr>
          <p:nvPr>
            <p:ph sz="quarter" idx="11"/>
          </p:nvPr>
        </p:nvSpPr>
        <p:spPr/>
        <p:txBody>
          <a:bodyPr anchor="ctr">
            <a:normAutofit/>
          </a:bodyPr>
          <a:lstStyle/>
          <a:p>
            <a:pPr algn="ctr"/>
            <a:r>
              <a:rPr lang="es-MX" dirty="0"/>
              <a:t>Respuesta:</a:t>
            </a:r>
          </a:p>
          <a:p>
            <a:pPr algn="ctr"/>
            <a:endParaRPr lang="es-MX" dirty="0"/>
          </a:p>
          <a:p>
            <a:pPr algn="ctr"/>
            <a:r>
              <a:rPr lang="es-MX" dirty="0"/>
              <a:t>24:1</a:t>
            </a:r>
          </a:p>
        </p:txBody>
      </p:sp>
      <p:pic>
        <p:nvPicPr>
          <p:cNvPr id="11" name="Content Placeholder 10" descr="Combatiente de incendios instalando una bomba de presión para usar en un incendio forestal que se puede ver en el fondo.">
            <a:extLst>
              <a:ext uri="{FF2B5EF4-FFF2-40B4-BE49-F238E27FC236}">
                <a16:creationId xmlns:a16="http://schemas.microsoft.com/office/drawing/2014/main" id="{B829852B-7637-4D70-A338-1CE0AAA06D10}"/>
              </a:ext>
            </a:extLst>
          </p:cNvPr>
          <p:cNvPicPr>
            <a:picLocks noGrp="1" noChangeAspect="1"/>
          </p:cNvPicPr>
          <p:nvPr>
            <p:ph sz="quarter" idx="12"/>
          </p:nvPr>
        </p:nvPicPr>
        <p:blipFill>
          <a:blip r:embed="rId3" cstate="print">
            <a:extLst>
              <a:ext uri="{28A0092B-C50C-407E-A947-70E740481C1C}">
                <a14:useLocalDpi xmlns:a14="http://schemas.microsoft.com/office/drawing/2010/main" val="0"/>
              </a:ext>
            </a:extLst>
          </a:blip>
          <a:srcRect l="15727" r="15727"/>
          <a:stretch/>
        </p:blipFill>
        <p:spPr>
          <a:xfrm>
            <a:off x="4659278" y="1646239"/>
            <a:ext cx="4484722" cy="4906962"/>
          </a:xfrm>
        </p:spPr>
      </p:pic>
    </p:spTree>
    <p:extLst>
      <p:ext uri="{BB962C8B-B14F-4D97-AF65-F5344CB8AC3E}">
        <p14:creationId xmlns:p14="http://schemas.microsoft.com/office/powerpoint/2010/main" val="3790421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3" presetClass="emph" presetSubtype="2" fill="hold" nodeType="withEffect">
                                  <p:stCondLst>
                                    <p:cond delay="0"/>
                                  </p:stCondLst>
                                  <p:childTnLst>
                                    <p:animClr clrSpc="rgb" dir="cw">
                                      <p:cBhvr override="childStyle">
                                        <p:cTn id="8" dur="2000" fill="hold"/>
                                        <p:tgtEl>
                                          <p:spTgt spid="3">
                                            <p:txEl>
                                              <p:pRg st="2" end="2"/>
                                            </p:txEl>
                                          </p:spTgt>
                                        </p:tgtEl>
                                        <p:attrNameLst>
                                          <p:attrName>style.color</p:attrName>
                                        </p:attrNameLst>
                                      </p:cBhvr>
                                      <p:to>
                                        <a:srgbClr val="0070C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s-MX" dirty="0"/>
              <a:t>Herramientas Alternativas</a:t>
            </a:r>
          </a:p>
        </p:txBody>
      </p:sp>
      <p:sp>
        <p:nvSpPr>
          <p:cNvPr id="4" name="Text Placeholder 3">
            <a:extLst>
              <a:ext uri="{FF2B5EF4-FFF2-40B4-BE49-F238E27FC236}">
                <a16:creationId xmlns:a16="http://schemas.microsoft.com/office/drawing/2014/main" id="{A908997F-8A9A-4C6B-97AA-497D6CD9106A}"/>
              </a:ext>
            </a:extLst>
          </p:cNvPr>
          <p:cNvSpPr>
            <a:spLocks noGrp="1"/>
          </p:cNvSpPr>
          <p:nvPr>
            <p:ph type="body" sz="quarter" idx="11"/>
          </p:nvPr>
        </p:nvSpPr>
        <p:spPr/>
        <p:txBody>
          <a:bodyPr>
            <a:normAutofit lnSpcReduction="10000"/>
          </a:bodyPr>
          <a:lstStyle/>
          <a:p>
            <a:endParaRPr lang="es-MX" dirty="0"/>
          </a:p>
        </p:txBody>
      </p:sp>
      <p:pic>
        <p:nvPicPr>
          <p:cNvPr id="11" name="Content Placeholder 10" descr="Cinco combatientes de incendios caminando por la línea de fuego cargando varias herramientas. "/>
          <p:cNvPicPr>
            <a:picLocks noGrp="1" noChangeAspect="1"/>
          </p:cNvPicPr>
          <p:nvPr>
            <p:ph sz="quarter" idx="10"/>
          </p:nvPr>
        </p:nvPicPr>
        <p:blipFill rotWithShape="1">
          <a:blip r:embed="rId3">
            <a:extLst>
              <a:ext uri="{28A0092B-C50C-407E-A947-70E740481C1C}">
                <a14:useLocalDpi xmlns:a14="http://schemas.microsoft.com/office/drawing/2010/main" val="0"/>
              </a:ext>
            </a:extLst>
          </a:blip>
          <a:srcRect l="8552" t="3354" r="8554" b="14813"/>
          <a:stretch/>
        </p:blipFill>
        <p:spPr>
          <a:xfrm>
            <a:off x="0" y="609601"/>
            <a:ext cx="9144000" cy="6019800"/>
          </a:xfrm>
        </p:spPr>
      </p:pic>
    </p:spTree>
    <p:extLst>
      <p:ext uri="{BB962C8B-B14F-4D97-AF65-F5344CB8AC3E}">
        <p14:creationId xmlns:p14="http://schemas.microsoft.com/office/powerpoint/2010/main" val="21177305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ombatiente de incendios sosteniendo un rastrillo forestal"/>
          <p:cNvPicPr>
            <a:picLocks noGrp="1" noChangeAspect="1"/>
          </p:cNvPicPr>
          <p:nvPr>
            <p:ph sz="quarter" idx="10"/>
          </p:nvPr>
        </p:nvPicPr>
        <p:blipFill rotWithShape="1">
          <a:blip r:embed="rId3">
            <a:extLst>
              <a:ext uri="{28A0092B-C50C-407E-A947-70E740481C1C}">
                <a14:useLocalDpi xmlns:a14="http://schemas.microsoft.com/office/drawing/2010/main" val="0"/>
              </a:ext>
            </a:extLst>
          </a:blip>
          <a:srcRect l="2060" t="20093" r="2060" b="37914"/>
          <a:stretch/>
        </p:blipFill>
        <p:spPr>
          <a:xfrm>
            <a:off x="0" y="609600"/>
            <a:ext cx="9144000" cy="6019800"/>
          </a:xfrm>
        </p:spPr>
      </p:pic>
      <p:sp>
        <p:nvSpPr>
          <p:cNvPr id="3" name="Title 2"/>
          <p:cNvSpPr>
            <a:spLocks noGrp="1"/>
          </p:cNvSpPr>
          <p:nvPr>
            <p:ph type="title"/>
          </p:nvPr>
        </p:nvSpPr>
        <p:spPr/>
        <p:txBody>
          <a:bodyPr/>
          <a:lstStyle/>
          <a:p>
            <a:r>
              <a:rPr lang="es-MX" dirty="0"/>
              <a:t>Herramientas Alternativas</a:t>
            </a:r>
          </a:p>
        </p:txBody>
      </p:sp>
      <p:sp>
        <p:nvSpPr>
          <p:cNvPr id="5" name="Text Placeholder 3">
            <a:extLst>
              <a:ext uri="{FF2B5EF4-FFF2-40B4-BE49-F238E27FC236}">
                <a16:creationId xmlns:a16="http://schemas.microsoft.com/office/drawing/2014/main" id="{4DA17C9E-C4F3-4336-9449-B53C1FB1E249}"/>
              </a:ext>
            </a:extLst>
          </p:cNvPr>
          <p:cNvSpPr txBox="1">
            <a:spLocks/>
          </p:cNvSpPr>
          <p:nvPr/>
        </p:nvSpPr>
        <p:spPr>
          <a:xfrm>
            <a:off x="0" y="609600"/>
            <a:ext cx="5105400" cy="563562"/>
          </a:xfrm>
          <a:prstGeom prst="rect">
            <a:avLst/>
          </a:prstGeom>
          <a:gradFill>
            <a:gsLst>
              <a:gs pos="9000">
                <a:srgbClr val="FFFFFF">
                  <a:alpha val="50000"/>
                </a:srgbClr>
              </a:gs>
              <a:gs pos="0">
                <a:schemeClr val="bg1">
                  <a:alpha val="0"/>
                </a:schemeClr>
              </a:gs>
              <a:gs pos="100000">
                <a:schemeClr val="bg1"/>
              </a:gs>
            </a:gsLst>
            <a:lin ang="11400000" scaled="0"/>
          </a:gradFill>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b="1"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1"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b="1"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82880" indent="0">
              <a:buNone/>
            </a:pPr>
            <a:r>
              <a:rPr lang="es-MX" sz="2800" dirty="0"/>
              <a:t>Rastrillo Forestal (Council Tool)</a:t>
            </a:r>
          </a:p>
        </p:txBody>
      </p:sp>
    </p:spTree>
    <p:extLst>
      <p:ext uri="{BB962C8B-B14F-4D97-AF65-F5344CB8AC3E}">
        <p14:creationId xmlns:p14="http://schemas.microsoft.com/office/powerpoint/2010/main" val="22020122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639762"/>
          </a:xfrm>
        </p:spPr>
        <p:txBody>
          <a:bodyPr/>
          <a:lstStyle/>
          <a:p>
            <a:r>
              <a:rPr lang="es-MX" dirty="0"/>
              <a:t>Herramientas Alternativas</a:t>
            </a:r>
          </a:p>
        </p:txBody>
      </p:sp>
      <p:pic>
        <p:nvPicPr>
          <p:cNvPr id="5" name="Content Placeholder 4" descr="Combatiente de incendios usando un batefuego para extinguir un incendio de pasto.  "/>
          <p:cNvPicPr>
            <a:picLocks noGrp="1" noChangeAspect="1"/>
          </p:cNvPicPr>
          <p:nvPr>
            <p:ph sz="quarter" idx="12"/>
          </p:nvPr>
        </p:nvPicPr>
        <p:blipFill rotWithShape="1">
          <a:blip r:embed="rId3">
            <a:extLst>
              <a:ext uri="{28A0092B-C50C-407E-A947-70E740481C1C}">
                <a14:useLocalDpi xmlns:a14="http://schemas.microsoft.com/office/drawing/2010/main" val="0"/>
              </a:ext>
            </a:extLst>
          </a:blip>
          <a:srcRect l="33812" t="11834" r="22291"/>
          <a:stretch/>
        </p:blipFill>
        <p:spPr>
          <a:xfrm>
            <a:off x="0" y="609600"/>
            <a:ext cx="4495800" cy="6023442"/>
          </a:xfrm>
        </p:spPr>
      </p:pic>
      <p:sp>
        <p:nvSpPr>
          <p:cNvPr id="10" name="Text Placeholder 3">
            <a:extLst>
              <a:ext uri="{FF2B5EF4-FFF2-40B4-BE49-F238E27FC236}">
                <a16:creationId xmlns:a16="http://schemas.microsoft.com/office/drawing/2014/main" id="{0070526A-6B15-4086-A085-43E064B3F510}"/>
              </a:ext>
            </a:extLst>
          </p:cNvPr>
          <p:cNvSpPr txBox="1">
            <a:spLocks/>
          </p:cNvSpPr>
          <p:nvPr/>
        </p:nvSpPr>
        <p:spPr>
          <a:xfrm>
            <a:off x="0" y="609600"/>
            <a:ext cx="4191000" cy="563562"/>
          </a:xfrm>
          <a:prstGeom prst="rect">
            <a:avLst/>
          </a:prstGeom>
          <a:gradFill>
            <a:gsLst>
              <a:gs pos="9000">
                <a:srgbClr val="FFFFFF">
                  <a:alpha val="50000"/>
                </a:srgbClr>
              </a:gs>
              <a:gs pos="0">
                <a:schemeClr val="bg1">
                  <a:alpha val="0"/>
                </a:schemeClr>
              </a:gs>
              <a:gs pos="100000">
                <a:schemeClr val="bg1"/>
              </a:gs>
            </a:gsLst>
            <a:lin ang="11400000" scaled="0"/>
          </a:gradFill>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b="1"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1"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b="1"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82880" indent="0">
              <a:buNone/>
            </a:pPr>
            <a:r>
              <a:rPr lang="es-MX" sz="2800" dirty="0"/>
              <a:t>Batefuegos</a:t>
            </a:r>
          </a:p>
        </p:txBody>
      </p:sp>
      <p:sp>
        <p:nvSpPr>
          <p:cNvPr id="9" name="TextBox 8"/>
          <p:cNvSpPr txBox="1"/>
          <p:nvPr/>
        </p:nvSpPr>
        <p:spPr>
          <a:xfrm>
            <a:off x="0" y="6172200"/>
            <a:ext cx="4274888" cy="461665"/>
          </a:xfrm>
          <a:prstGeom prst="rect">
            <a:avLst/>
          </a:prstGeom>
          <a:noFill/>
        </p:spPr>
        <p:txBody>
          <a:bodyPr wrap="none" rtlCol="0">
            <a:spAutoFit/>
          </a:bodyPr>
          <a:lstStyle/>
          <a:p>
            <a:r>
              <a:rPr lang="es-MX" dirty="0">
                <a:solidFill>
                  <a:schemeClr val="bg1"/>
                </a:solidFill>
                <a:latin typeface="+mn-lt"/>
              </a:rPr>
              <a:t>Batefuego de Incendios Estándar</a:t>
            </a:r>
          </a:p>
        </p:txBody>
      </p:sp>
      <p:pic>
        <p:nvPicPr>
          <p:cNvPr id="6" name="Content Placeholder 5" descr="Combatiente de incendios que lleva un en la espalda. "/>
          <p:cNvPicPr>
            <a:picLocks noGrp="1" noChangeAspect="1"/>
          </p:cNvPicPr>
          <p:nvPr>
            <p:ph sz="quarter" idx="13"/>
          </p:nvPr>
        </p:nvPicPr>
        <p:blipFill rotWithShape="1">
          <a:blip r:embed="rId4" cstate="print">
            <a:extLst>
              <a:ext uri="{28A0092B-C50C-407E-A947-70E740481C1C}">
                <a14:useLocalDpi xmlns:a14="http://schemas.microsoft.com/office/drawing/2010/main" val="0"/>
              </a:ext>
            </a:extLst>
          </a:blip>
          <a:srcRect l="49258" t="597" r="818" b="2363"/>
          <a:stretch/>
        </p:blipFill>
        <p:spPr>
          <a:xfrm>
            <a:off x="4495800" y="609600"/>
            <a:ext cx="4648200" cy="6019800"/>
          </a:xfrm>
        </p:spPr>
      </p:pic>
      <p:sp>
        <p:nvSpPr>
          <p:cNvPr id="8" name="TextBox 7"/>
          <p:cNvSpPr txBox="1"/>
          <p:nvPr/>
        </p:nvSpPr>
        <p:spPr>
          <a:xfrm>
            <a:off x="4495800" y="6172200"/>
            <a:ext cx="2712346" cy="461665"/>
          </a:xfrm>
          <a:prstGeom prst="rect">
            <a:avLst/>
          </a:prstGeom>
          <a:noFill/>
        </p:spPr>
        <p:txBody>
          <a:bodyPr wrap="none" rtlCol="0">
            <a:spAutoFit/>
          </a:bodyPr>
          <a:lstStyle/>
          <a:p>
            <a:r>
              <a:rPr lang="es-MX" dirty="0">
                <a:solidFill>
                  <a:schemeClr val="bg1"/>
                </a:solidFill>
                <a:latin typeface="+mn-lt"/>
              </a:rPr>
              <a:t>Batefuego de Alaska</a:t>
            </a:r>
          </a:p>
        </p:txBody>
      </p:sp>
    </p:spTree>
    <p:extLst>
      <p:ext uri="{BB962C8B-B14F-4D97-AF65-F5344CB8AC3E}">
        <p14:creationId xmlns:p14="http://schemas.microsoft.com/office/powerpoint/2010/main" val="9960998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s-MX" dirty="0"/>
              <a:t>Herramientas Alternativas</a:t>
            </a:r>
          </a:p>
        </p:txBody>
      </p:sp>
      <p:pic>
        <p:nvPicPr>
          <p:cNvPr id="5" name="Content Placeholder 4" descr="Combatiente de incendios usando un rastrillo para despejar la línea de fuego. "/>
          <p:cNvPicPr>
            <a:picLocks noGrp="1" noChangeAspect="1"/>
          </p:cNvPicPr>
          <p:nvPr>
            <p:ph sz="quarter" idx="12"/>
          </p:nvPr>
        </p:nvPicPr>
        <p:blipFill rotWithShape="1">
          <a:blip r:embed="rId3" cstate="print">
            <a:extLst>
              <a:ext uri="{28A0092B-C50C-407E-A947-70E740481C1C}">
                <a14:useLocalDpi xmlns:a14="http://schemas.microsoft.com/office/drawing/2010/main" val="0"/>
              </a:ext>
            </a:extLst>
          </a:blip>
          <a:srcRect l="608" t="3878" r="5312" b="3218"/>
          <a:stretch/>
        </p:blipFill>
        <p:spPr>
          <a:xfrm>
            <a:off x="0" y="609600"/>
            <a:ext cx="4572000" cy="6019800"/>
          </a:xfrm>
        </p:spPr>
      </p:pic>
      <p:sp>
        <p:nvSpPr>
          <p:cNvPr id="8" name="Text Placeholder 3">
            <a:extLst>
              <a:ext uri="{FF2B5EF4-FFF2-40B4-BE49-F238E27FC236}">
                <a16:creationId xmlns:a16="http://schemas.microsoft.com/office/drawing/2014/main" id="{CFBA8587-FE95-4AE5-B1D6-E361261DBFD9}"/>
              </a:ext>
            </a:extLst>
          </p:cNvPr>
          <p:cNvSpPr txBox="1">
            <a:spLocks/>
          </p:cNvSpPr>
          <p:nvPr/>
        </p:nvSpPr>
        <p:spPr>
          <a:xfrm>
            <a:off x="0" y="609600"/>
            <a:ext cx="4191000" cy="563562"/>
          </a:xfrm>
          <a:prstGeom prst="rect">
            <a:avLst/>
          </a:prstGeom>
          <a:gradFill>
            <a:gsLst>
              <a:gs pos="9000">
                <a:srgbClr val="FFFFFF">
                  <a:alpha val="50000"/>
                </a:srgbClr>
              </a:gs>
              <a:gs pos="0">
                <a:schemeClr val="bg1">
                  <a:alpha val="0"/>
                </a:schemeClr>
              </a:gs>
              <a:gs pos="100000">
                <a:schemeClr val="bg1"/>
              </a:gs>
            </a:gsLst>
            <a:lin ang="11400000" scaled="0"/>
          </a:gradFill>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b="1"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1"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b="1"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82880" indent="0">
              <a:buNone/>
            </a:pPr>
            <a:r>
              <a:rPr lang="es-MX" sz="2800" dirty="0"/>
              <a:t>Rastrillos</a:t>
            </a:r>
          </a:p>
        </p:txBody>
      </p:sp>
      <p:sp>
        <p:nvSpPr>
          <p:cNvPr id="2" name="TextBox 1"/>
          <p:cNvSpPr txBox="1"/>
          <p:nvPr/>
        </p:nvSpPr>
        <p:spPr>
          <a:xfrm>
            <a:off x="0" y="6167735"/>
            <a:ext cx="2625912" cy="461665"/>
          </a:xfrm>
          <a:prstGeom prst="rect">
            <a:avLst/>
          </a:prstGeom>
          <a:noFill/>
        </p:spPr>
        <p:txBody>
          <a:bodyPr wrap="none" rtlCol="0">
            <a:spAutoFit/>
          </a:bodyPr>
          <a:lstStyle/>
          <a:p>
            <a:r>
              <a:rPr lang="es-MX" dirty="0">
                <a:solidFill>
                  <a:schemeClr val="bg1"/>
                </a:solidFill>
                <a:latin typeface="+mn-lt"/>
              </a:rPr>
              <a:t>Rastrillo Colapsable</a:t>
            </a:r>
            <a:endParaRPr lang="es-MX" dirty="0">
              <a:solidFill>
                <a:schemeClr val="bg1"/>
              </a:solidFill>
            </a:endParaRPr>
          </a:p>
        </p:txBody>
      </p:sp>
      <p:pic>
        <p:nvPicPr>
          <p:cNvPr id="6" name="Content Placeholder 5" descr="Combatiente de incendios usando un rastrillo para despejar la línea de fuego. "/>
          <p:cNvPicPr>
            <a:picLocks noGrp="1" noChangeAspect="1"/>
          </p:cNvPicPr>
          <p:nvPr>
            <p:ph sz="quarter" idx="13"/>
          </p:nvPr>
        </p:nvPicPr>
        <p:blipFill rotWithShape="1">
          <a:blip r:embed="rId4" cstate="print">
            <a:extLst>
              <a:ext uri="{28A0092B-C50C-407E-A947-70E740481C1C}">
                <a14:useLocalDpi xmlns:a14="http://schemas.microsoft.com/office/drawing/2010/main" val="0"/>
              </a:ext>
            </a:extLst>
          </a:blip>
          <a:srcRect l="20360" t="1723" r="23823" b="3448"/>
          <a:stretch/>
        </p:blipFill>
        <p:spPr>
          <a:xfrm>
            <a:off x="4419599" y="609600"/>
            <a:ext cx="4724401" cy="6019800"/>
          </a:xfrm>
        </p:spPr>
      </p:pic>
      <p:sp>
        <p:nvSpPr>
          <p:cNvPr id="3" name="TextBox 2"/>
          <p:cNvSpPr txBox="1"/>
          <p:nvPr/>
        </p:nvSpPr>
        <p:spPr>
          <a:xfrm>
            <a:off x="4419600" y="6167734"/>
            <a:ext cx="4831451" cy="461665"/>
          </a:xfrm>
          <a:prstGeom prst="rect">
            <a:avLst/>
          </a:prstGeom>
          <a:noFill/>
        </p:spPr>
        <p:txBody>
          <a:bodyPr wrap="none" rtlCol="0">
            <a:spAutoFit/>
          </a:bodyPr>
          <a:lstStyle/>
          <a:p>
            <a:r>
              <a:rPr lang="es-ES" dirty="0">
                <a:solidFill>
                  <a:schemeClr val="bg1"/>
                </a:solidFill>
                <a:latin typeface="+mn-lt"/>
              </a:rPr>
              <a:t>Rastrillo de Arbusto (Mano de Mono)</a:t>
            </a:r>
            <a:endParaRPr lang="es-MX" dirty="0">
              <a:solidFill>
                <a:schemeClr val="bg1"/>
              </a:solidFill>
              <a:latin typeface="+mn-lt"/>
            </a:endParaRPr>
          </a:p>
        </p:txBody>
      </p:sp>
    </p:spTree>
    <p:extLst>
      <p:ext uri="{BB962C8B-B14F-4D97-AF65-F5344CB8AC3E}">
        <p14:creationId xmlns:p14="http://schemas.microsoft.com/office/powerpoint/2010/main" val="35131594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s-MX" dirty="0"/>
              <a:t>Herramientas Especializadas</a:t>
            </a:r>
          </a:p>
        </p:txBody>
      </p:sp>
      <p:pic>
        <p:nvPicPr>
          <p:cNvPr id="6" name="Content Placeholder 5" descr="Combatiente de incendios usando un martillo para cuña para llevar un contenedor de combustible."/>
          <p:cNvPicPr>
            <a:picLocks noGrp="1" noChangeAspect="1"/>
          </p:cNvPicPr>
          <p:nvPr>
            <p:ph sz="quarter" idx="12"/>
          </p:nvPr>
        </p:nvPicPr>
        <p:blipFill rotWithShape="1">
          <a:blip r:embed="rId3" cstate="print">
            <a:extLst>
              <a:ext uri="{28A0092B-C50C-407E-A947-70E740481C1C}">
                <a14:useLocalDpi xmlns:a14="http://schemas.microsoft.com/office/drawing/2010/main" val="0"/>
              </a:ext>
            </a:extLst>
          </a:blip>
          <a:srcRect l="18172" t="4469" r="14231" b="3037"/>
          <a:stretch/>
        </p:blipFill>
        <p:spPr>
          <a:xfrm>
            <a:off x="0" y="685800"/>
            <a:ext cx="2895600" cy="5943600"/>
          </a:xfrm>
        </p:spPr>
      </p:pic>
      <p:sp>
        <p:nvSpPr>
          <p:cNvPr id="8" name="TextBox 7"/>
          <p:cNvSpPr txBox="1"/>
          <p:nvPr/>
        </p:nvSpPr>
        <p:spPr>
          <a:xfrm>
            <a:off x="0" y="6167735"/>
            <a:ext cx="2509148" cy="461665"/>
          </a:xfrm>
          <a:prstGeom prst="rect">
            <a:avLst/>
          </a:prstGeom>
          <a:noFill/>
        </p:spPr>
        <p:txBody>
          <a:bodyPr wrap="none" rtlCol="0">
            <a:spAutoFit/>
          </a:bodyPr>
          <a:lstStyle/>
          <a:p>
            <a:r>
              <a:rPr lang="es-MX" dirty="0">
                <a:solidFill>
                  <a:schemeClr val="bg1"/>
                </a:solidFill>
                <a:latin typeface="+mn-lt"/>
              </a:rPr>
              <a:t>Martillo para Cuña</a:t>
            </a:r>
          </a:p>
        </p:txBody>
      </p:sp>
      <p:pic>
        <p:nvPicPr>
          <p:cNvPr id="7" name="Content Placeholder 6" descr="Combatiente de incendios usando un azadón de pico para construir la línea de fuego. "/>
          <p:cNvPicPr>
            <a:picLocks noGrp="1" noChangeAspect="1"/>
          </p:cNvPicPr>
          <p:nvPr>
            <p:ph sz="quarter" idx="13"/>
          </p:nvPr>
        </p:nvPicPr>
        <p:blipFill rotWithShape="1">
          <a:blip r:embed="rId4" cstate="print">
            <a:extLst>
              <a:ext uri="{28A0092B-C50C-407E-A947-70E740481C1C}">
                <a14:useLocalDpi xmlns:a14="http://schemas.microsoft.com/office/drawing/2010/main" val="0"/>
              </a:ext>
            </a:extLst>
          </a:blip>
          <a:srcRect l="12292" t="4466" r="18333" b="3032"/>
          <a:stretch/>
        </p:blipFill>
        <p:spPr>
          <a:xfrm>
            <a:off x="2895600" y="685800"/>
            <a:ext cx="2971800" cy="5943600"/>
          </a:xfrm>
        </p:spPr>
      </p:pic>
      <p:sp>
        <p:nvSpPr>
          <p:cNvPr id="2" name="TextBox 1"/>
          <p:cNvSpPr txBox="1"/>
          <p:nvPr/>
        </p:nvSpPr>
        <p:spPr>
          <a:xfrm>
            <a:off x="2895600" y="6172200"/>
            <a:ext cx="2153475" cy="461665"/>
          </a:xfrm>
          <a:prstGeom prst="rect">
            <a:avLst/>
          </a:prstGeom>
          <a:noFill/>
        </p:spPr>
        <p:txBody>
          <a:bodyPr wrap="none" rtlCol="0">
            <a:spAutoFit/>
          </a:bodyPr>
          <a:lstStyle/>
          <a:p>
            <a:r>
              <a:rPr lang="es-MX" dirty="0">
                <a:solidFill>
                  <a:schemeClr val="bg1"/>
                </a:solidFill>
                <a:latin typeface="+mn-lt"/>
              </a:rPr>
              <a:t> Azadón de Pico</a:t>
            </a:r>
          </a:p>
        </p:txBody>
      </p:sp>
      <p:pic>
        <p:nvPicPr>
          <p:cNvPr id="3" name="Content Placeholder 2" descr="Combatiente de incendios usando un Shombi para raspar un tronco."/>
          <p:cNvPicPr>
            <a:picLocks noGrp="1" noChangeAspect="1"/>
          </p:cNvPicPr>
          <p:nvPr>
            <p:ph sz="quarter" idx="14"/>
          </p:nvPr>
        </p:nvPicPr>
        <p:blipFill rotWithShape="1">
          <a:blip r:embed="rId5" cstate="print">
            <a:extLst>
              <a:ext uri="{28A0092B-C50C-407E-A947-70E740481C1C}">
                <a14:useLocalDpi xmlns:a14="http://schemas.microsoft.com/office/drawing/2010/main" val="0"/>
              </a:ext>
            </a:extLst>
          </a:blip>
          <a:srcRect l="20333" t="30503" r="22198"/>
          <a:stretch/>
        </p:blipFill>
        <p:spPr>
          <a:xfrm>
            <a:off x="5867400" y="685800"/>
            <a:ext cx="3276600" cy="5943600"/>
          </a:xfrm>
        </p:spPr>
      </p:pic>
      <p:sp>
        <p:nvSpPr>
          <p:cNvPr id="4" name="TextBox 3"/>
          <p:cNvSpPr txBox="1"/>
          <p:nvPr/>
        </p:nvSpPr>
        <p:spPr>
          <a:xfrm>
            <a:off x="5867400" y="6167735"/>
            <a:ext cx="1141659" cy="461665"/>
          </a:xfrm>
          <a:prstGeom prst="rect">
            <a:avLst/>
          </a:prstGeom>
          <a:noFill/>
        </p:spPr>
        <p:txBody>
          <a:bodyPr wrap="none" rtlCol="0">
            <a:spAutoFit/>
          </a:bodyPr>
          <a:lstStyle/>
          <a:p>
            <a:r>
              <a:rPr lang="es-MX" dirty="0">
                <a:solidFill>
                  <a:schemeClr val="bg1"/>
                </a:solidFill>
                <a:latin typeface="+mn-lt"/>
              </a:rPr>
              <a:t>Shombi</a:t>
            </a:r>
          </a:p>
        </p:txBody>
      </p:sp>
    </p:spTree>
    <p:extLst>
      <p:ext uri="{BB962C8B-B14F-4D97-AF65-F5344CB8AC3E}">
        <p14:creationId xmlns:p14="http://schemas.microsoft.com/office/powerpoint/2010/main" val="24201374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MX" dirty="0"/>
              <a:t>Herramientas Especializadas</a:t>
            </a:r>
          </a:p>
        </p:txBody>
      </p:sp>
      <p:pic>
        <p:nvPicPr>
          <p:cNvPr id="4" name="Content Placeholder 3" descr="Combatiente de incendios usando una herramienta manual para construir la línea de fuego. "/>
          <p:cNvPicPr>
            <a:picLocks noGrp="1" noChangeAspect="1"/>
          </p:cNvPicPr>
          <p:nvPr>
            <p:ph sz="quarter" idx="12"/>
          </p:nvPr>
        </p:nvPicPr>
        <p:blipFill rotWithShape="1">
          <a:blip r:embed="rId3" cstate="print">
            <a:extLst>
              <a:ext uri="{28A0092B-C50C-407E-A947-70E740481C1C}">
                <a14:useLocalDpi xmlns:a14="http://schemas.microsoft.com/office/drawing/2010/main" val="0"/>
              </a:ext>
            </a:extLst>
          </a:blip>
          <a:srcRect l="43816" t="5433" r="26008" b="6328"/>
          <a:stretch/>
        </p:blipFill>
        <p:spPr>
          <a:xfrm>
            <a:off x="0" y="685800"/>
            <a:ext cx="3048000" cy="5943600"/>
          </a:xfrm>
        </p:spPr>
      </p:pic>
      <p:sp>
        <p:nvSpPr>
          <p:cNvPr id="2" name="TextBox 1"/>
          <p:cNvSpPr txBox="1"/>
          <p:nvPr/>
        </p:nvSpPr>
        <p:spPr>
          <a:xfrm>
            <a:off x="0" y="6172200"/>
            <a:ext cx="2920864" cy="461665"/>
          </a:xfrm>
          <a:prstGeom prst="rect">
            <a:avLst/>
          </a:prstGeom>
          <a:noFill/>
        </p:spPr>
        <p:txBody>
          <a:bodyPr wrap="none" rtlCol="0">
            <a:spAutoFit/>
          </a:bodyPr>
          <a:lstStyle/>
          <a:p>
            <a:r>
              <a:rPr lang="es-MX" dirty="0">
                <a:solidFill>
                  <a:schemeClr val="bg1"/>
                </a:solidFill>
                <a:latin typeface="+mn-lt"/>
              </a:rPr>
              <a:t>Herramienta de Tropa</a:t>
            </a:r>
          </a:p>
        </p:txBody>
      </p:sp>
      <p:pic>
        <p:nvPicPr>
          <p:cNvPr id="5" name="Content Placeholder 4" descr="Combatiente de incendios portando un Super Pulaski y una antorcha de goteo.  "/>
          <p:cNvPicPr>
            <a:picLocks noGrp="1" noChangeAspect="1"/>
          </p:cNvPicPr>
          <p:nvPr>
            <p:ph sz="quarter" idx="13"/>
          </p:nvPr>
        </p:nvPicPr>
        <p:blipFill rotWithShape="1">
          <a:blip r:embed="rId4" cstate="print">
            <a:extLst>
              <a:ext uri="{28A0092B-C50C-407E-A947-70E740481C1C}">
                <a14:useLocalDpi xmlns:a14="http://schemas.microsoft.com/office/drawing/2010/main" val="0"/>
              </a:ext>
            </a:extLst>
          </a:blip>
          <a:srcRect l="40515" t="976" r="23169" b="1961"/>
          <a:stretch/>
        </p:blipFill>
        <p:spPr>
          <a:xfrm>
            <a:off x="2904691" y="685800"/>
            <a:ext cx="3334617" cy="5943600"/>
          </a:xfrm>
        </p:spPr>
      </p:pic>
      <p:sp>
        <p:nvSpPr>
          <p:cNvPr id="3" name="TextBox 2"/>
          <p:cNvSpPr txBox="1"/>
          <p:nvPr/>
        </p:nvSpPr>
        <p:spPr>
          <a:xfrm>
            <a:off x="3048000" y="6172200"/>
            <a:ext cx="1885453" cy="461665"/>
          </a:xfrm>
          <a:prstGeom prst="rect">
            <a:avLst/>
          </a:prstGeom>
          <a:noFill/>
        </p:spPr>
        <p:txBody>
          <a:bodyPr wrap="none" rtlCol="0">
            <a:spAutoFit/>
          </a:bodyPr>
          <a:lstStyle/>
          <a:p>
            <a:r>
              <a:rPr lang="es-MX" dirty="0">
                <a:solidFill>
                  <a:schemeClr val="bg1"/>
                </a:solidFill>
                <a:latin typeface="+mn-lt"/>
              </a:rPr>
              <a:t>Super Pulaski</a:t>
            </a:r>
          </a:p>
        </p:txBody>
      </p:sp>
      <p:pic>
        <p:nvPicPr>
          <p:cNvPr id="8" name="Content Placeholder 7" descr="Combatiente de incendios usando un Rhino para construir la línea de fuego. "/>
          <p:cNvPicPr>
            <a:picLocks noGrp="1" noChangeAspect="1"/>
          </p:cNvPicPr>
          <p:nvPr>
            <p:ph sz="quarter" idx="14"/>
          </p:nvPr>
        </p:nvPicPr>
        <p:blipFill rotWithShape="1">
          <a:blip r:embed="rId5" cstate="print">
            <a:extLst>
              <a:ext uri="{28A0092B-C50C-407E-A947-70E740481C1C}">
                <a14:useLocalDpi xmlns:a14="http://schemas.microsoft.com/office/drawing/2010/main" val="0"/>
              </a:ext>
            </a:extLst>
          </a:blip>
          <a:srcRect l="24001" t="4048" r="42567" b="6855"/>
          <a:stretch/>
        </p:blipFill>
        <p:spPr>
          <a:xfrm>
            <a:off x="6172200" y="685799"/>
            <a:ext cx="2971800" cy="5943601"/>
          </a:xfrm>
        </p:spPr>
      </p:pic>
      <p:sp>
        <p:nvSpPr>
          <p:cNvPr id="6" name="TextBox 5"/>
          <p:cNvSpPr txBox="1"/>
          <p:nvPr/>
        </p:nvSpPr>
        <p:spPr>
          <a:xfrm>
            <a:off x="6172200" y="6167735"/>
            <a:ext cx="936475" cy="461665"/>
          </a:xfrm>
          <a:prstGeom prst="rect">
            <a:avLst/>
          </a:prstGeom>
          <a:noFill/>
        </p:spPr>
        <p:txBody>
          <a:bodyPr wrap="none" rtlCol="0">
            <a:spAutoFit/>
          </a:bodyPr>
          <a:lstStyle/>
          <a:p>
            <a:r>
              <a:rPr lang="es-MX" dirty="0">
                <a:solidFill>
                  <a:schemeClr val="bg1"/>
                </a:solidFill>
                <a:latin typeface="+mn-lt"/>
              </a:rPr>
              <a:t>Rhino</a:t>
            </a:r>
          </a:p>
        </p:txBody>
      </p:sp>
    </p:spTree>
    <p:extLst>
      <p:ext uri="{BB962C8B-B14F-4D97-AF65-F5344CB8AC3E}">
        <p14:creationId xmlns:p14="http://schemas.microsoft.com/office/powerpoint/2010/main" val="27831589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s-MX" dirty="0"/>
              <a:t>Objetivos</a:t>
            </a:r>
          </a:p>
        </p:txBody>
      </p:sp>
      <p:sp>
        <p:nvSpPr>
          <p:cNvPr id="2" name="Content Placeholder 1"/>
          <p:cNvSpPr>
            <a:spLocks noGrp="1"/>
          </p:cNvSpPr>
          <p:nvPr>
            <p:ph sz="quarter" idx="12"/>
          </p:nvPr>
        </p:nvSpPr>
        <p:spPr>
          <a:xfrm>
            <a:off x="228600" y="1447800"/>
            <a:ext cx="8686800" cy="4495800"/>
          </a:xfrm>
        </p:spPr>
        <p:txBody>
          <a:bodyPr anchor="ctr">
            <a:normAutofit lnSpcReduction="10000"/>
          </a:bodyPr>
          <a:lstStyle/>
          <a:p>
            <a:pPr marL="0" indent="0">
              <a:buNone/>
            </a:pPr>
            <a:r>
              <a:rPr lang="es-ES" sz="2400" dirty="0"/>
              <a:t>Los estudiantes serán capaces de:</a:t>
            </a:r>
          </a:p>
          <a:p>
            <a:pPr marL="0" indent="0">
              <a:buNone/>
            </a:pPr>
            <a:endParaRPr lang="es-ES" sz="2400" dirty="0"/>
          </a:p>
          <a:p>
            <a:r>
              <a:rPr lang="es-ES" sz="2400" dirty="0"/>
              <a:t>Demostrar los métodos apropiados para transportar y pasar herramientas.</a:t>
            </a:r>
          </a:p>
          <a:p>
            <a:endParaRPr lang="es-ES" sz="2400" dirty="0"/>
          </a:p>
          <a:p>
            <a:r>
              <a:rPr lang="es-ES" sz="2400" dirty="0"/>
              <a:t>Demostrar el uso apropiado de la herramienta y el espaciado apropiado al utilizar herramientas durante actividades de supresión.</a:t>
            </a:r>
          </a:p>
          <a:p>
            <a:endParaRPr lang="es-ES" sz="2400" dirty="0"/>
          </a:p>
          <a:p>
            <a:r>
              <a:rPr lang="es-ES" sz="2400" dirty="0"/>
              <a:t>Describir la colocación apropiada de la herramienta, mientras trabaja en un área, cuando la herramienta no está en uso.</a:t>
            </a:r>
          </a:p>
        </p:txBody>
      </p:sp>
    </p:spTree>
    <p:extLst>
      <p:ext uri="{BB962C8B-B14F-4D97-AF65-F5344CB8AC3E}">
        <p14:creationId xmlns:p14="http://schemas.microsoft.com/office/powerpoint/2010/main" val="2510247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s-MX" dirty="0"/>
              <a:t>Herramientas Especializadas</a:t>
            </a:r>
          </a:p>
        </p:txBody>
      </p:sp>
      <p:pic>
        <p:nvPicPr>
          <p:cNvPr id="8" name="Content Placeholder 7" descr="Combatiente de incendios usando un saco de arpillera para extinguir una llama. "/>
          <p:cNvPicPr>
            <a:picLocks noGrp="1" noChangeAspect="1"/>
          </p:cNvPicPr>
          <p:nvPr>
            <p:ph sz="quarter" idx="10"/>
          </p:nvPr>
        </p:nvPicPr>
        <p:blipFill rotWithShape="1">
          <a:blip r:embed="rId3">
            <a:extLst>
              <a:ext uri="{28A0092B-C50C-407E-A947-70E740481C1C}">
                <a14:useLocalDpi xmlns:a14="http://schemas.microsoft.com/office/drawing/2010/main" val="0"/>
              </a:ext>
            </a:extLst>
          </a:blip>
          <a:srcRect l="2797" t="19204" r="2797"/>
          <a:stretch/>
        </p:blipFill>
        <p:spPr>
          <a:xfrm>
            <a:off x="0" y="685800"/>
            <a:ext cx="9144000" cy="5943600"/>
          </a:xfrm>
        </p:spPr>
      </p:pic>
      <p:sp>
        <p:nvSpPr>
          <p:cNvPr id="6" name="Text Placeholder 3">
            <a:extLst>
              <a:ext uri="{FF2B5EF4-FFF2-40B4-BE49-F238E27FC236}">
                <a16:creationId xmlns:a16="http://schemas.microsoft.com/office/drawing/2014/main" id="{DE7AFCD2-630A-4A99-96DC-C40CFCB13352}"/>
              </a:ext>
            </a:extLst>
          </p:cNvPr>
          <p:cNvSpPr txBox="1">
            <a:spLocks/>
          </p:cNvSpPr>
          <p:nvPr/>
        </p:nvSpPr>
        <p:spPr>
          <a:xfrm>
            <a:off x="0" y="685800"/>
            <a:ext cx="6019800" cy="563562"/>
          </a:xfrm>
          <a:prstGeom prst="rect">
            <a:avLst/>
          </a:prstGeom>
          <a:gradFill>
            <a:gsLst>
              <a:gs pos="9000">
                <a:srgbClr val="FFFFFF">
                  <a:alpha val="50000"/>
                </a:srgbClr>
              </a:gs>
              <a:gs pos="0">
                <a:schemeClr val="bg1">
                  <a:alpha val="0"/>
                </a:schemeClr>
              </a:gs>
              <a:gs pos="100000">
                <a:schemeClr val="bg1"/>
              </a:gs>
            </a:gsLst>
            <a:lin ang="11400000" scaled="0"/>
          </a:gradFill>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b="1"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1"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b="1"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82880" indent="0">
              <a:buNone/>
            </a:pPr>
            <a:r>
              <a:rPr lang="es-ES" sz="2800" dirty="0"/>
              <a:t>El Histórico Saco de Yute/Arpillera</a:t>
            </a:r>
            <a:endParaRPr lang="es-MX" sz="2800" dirty="0"/>
          </a:p>
        </p:txBody>
      </p:sp>
    </p:spTree>
    <p:extLst>
      <p:ext uri="{BB962C8B-B14F-4D97-AF65-F5344CB8AC3E}">
        <p14:creationId xmlns:p14="http://schemas.microsoft.com/office/powerpoint/2010/main" val="40229938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s-MX" dirty="0"/>
              <a:t>Herramientas Especializadas</a:t>
            </a:r>
          </a:p>
        </p:txBody>
      </p:sp>
      <p:pic>
        <p:nvPicPr>
          <p:cNvPr id="10" name="Content Placeholder 9" descr="Combatiente de incendios usando una rama de abeto para extinguir las llamas ">
            <a:extLst>
              <a:ext uri="{C183D7F6-B498-43B3-948B-1728B52AA6E4}">
                <adec:decorative xmlns:adec="http://schemas.microsoft.com/office/drawing/2017/decorative" val="0"/>
              </a:ext>
            </a:extLst>
          </p:cNvPr>
          <p:cNvPicPr>
            <a:picLocks noGrp="1" noChangeAspect="1"/>
          </p:cNvPicPr>
          <p:nvPr>
            <p:ph sz="quarter" idx="4294967295"/>
          </p:nvPr>
        </p:nvPicPr>
        <p:blipFill rotWithShape="1">
          <a:blip r:embed="rId3" cstate="print">
            <a:extLst>
              <a:ext uri="{28A0092B-C50C-407E-A947-70E740481C1C}">
                <a14:useLocalDpi xmlns:a14="http://schemas.microsoft.com/office/drawing/2010/main" val="0"/>
              </a:ext>
            </a:extLst>
          </a:blip>
          <a:srcRect l="13907" t="889" r="34643" b="2019"/>
          <a:stretch/>
        </p:blipFill>
        <p:spPr>
          <a:xfrm>
            <a:off x="0" y="685800"/>
            <a:ext cx="4724400" cy="5943600"/>
          </a:xfrm>
        </p:spPr>
      </p:pic>
      <p:sp>
        <p:nvSpPr>
          <p:cNvPr id="7" name="Text Placeholder 3">
            <a:extLst>
              <a:ext uri="{FF2B5EF4-FFF2-40B4-BE49-F238E27FC236}">
                <a16:creationId xmlns:a16="http://schemas.microsoft.com/office/drawing/2014/main" id="{177DB3F0-4271-484C-B821-89BEA974123B}"/>
              </a:ext>
            </a:extLst>
          </p:cNvPr>
          <p:cNvSpPr txBox="1">
            <a:spLocks/>
          </p:cNvSpPr>
          <p:nvPr/>
        </p:nvSpPr>
        <p:spPr>
          <a:xfrm>
            <a:off x="0" y="685800"/>
            <a:ext cx="4572000" cy="563562"/>
          </a:xfrm>
          <a:prstGeom prst="rect">
            <a:avLst/>
          </a:prstGeom>
          <a:gradFill>
            <a:gsLst>
              <a:gs pos="9000">
                <a:srgbClr val="FFFFFF">
                  <a:alpha val="50000"/>
                </a:srgbClr>
              </a:gs>
              <a:gs pos="0">
                <a:schemeClr val="bg1">
                  <a:alpha val="0"/>
                </a:schemeClr>
              </a:gs>
              <a:gs pos="100000">
                <a:schemeClr val="bg1"/>
              </a:gs>
            </a:gsLst>
            <a:lin ang="11400000" scaled="0"/>
          </a:gradFill>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b="1"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1"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b="1"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82880" indent="0">
              <a:buNone/>
            </a:pPr>
            <a:r>
              <a:rPr lang="es-MX" sz="2800" b="1" dirty="0">
                <a:latin typeface="+mn-lt"/>
              </a:rPr>
              <a:t>Ramas de Abeto</a:t>
            </a:r>
          </a:p>
        </p:txBody>
      </p:sp>
      <p:pic>
        <p:nvPicPr>
          <p:cNvPr id="8" name="Content Placeholder 7" descr="Combatiente de incendios usando una rama de abeto para extinguir las llamas "/>
          <p:cNvPicPr>
            <a:picLocks noGrp="1" noChangeAspect="1"/>
          </p:cNvPicPr>
          <p:nvPr>
            <p:ph sz="quarter" idx="13"/>
          </p:nvPr>
        </p:nvPicPr>
        <p:blipFill rotWithShape="1">
          <a:blip r:embed="rId4" cstate="print">
            <a:extLst>
              <a:ext uri="{28A0092B-C50C-407E-A947-70E740481C1C}">
                <a14:useLocalDpi xmlns:a14="http://schemas.microsoft.com/office/drawing/2010/main" val="0"/>
              </a:ext>
            </a:extLst>
          </a:blip>
          <a:srcRect l="42313" t="2922" r="5471" b="3448"/>
          <a:stretch/>
        </p:blipFill>
        <p:spPr>
          <a:xfrm>
            <a:off x="4724400" y="685800"/>
            <a:ext cx="4419600" cy="5943600"/>
          </a:xfrm>
        </p:spPr>
      </p:pic>
    </p:spTree>
    <p:extLst>
      <p:ext uri="{BB962C8B-B14F-4D97-AF65-F5344CB8AC3E}">
        <p14:creationId xmlns:p14="http://schemas.microsoft.com/office/powerpoint/2010/main" val="26688830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s-MX" dirty="0"/>
              <a:t>Objetivos</a:t>
            </a:r>
          </a:p>
        </p:txBody>
      </p:sp>
      <p:sp>
        <p:nvSpPr>
          <p:cNvPr id="2" name="Content Placeholder 1"/>
          <p:cNvSpPr>
            <a:spLocks noGrp="1"/>
          </p:cNvSpPr>
          <p:nvPr>
            <p:ph sz="quarter" idx="12"/>
          </p:nvPr>
        </p:nvSpPr>
        <p:spPr/>
        <p:txBody>
          <a:bodyPr anchor="ctr">
            <a:normAutofit/>
          </a:bodyPr>
          <a:lstStyle/>
          <a:p>
            <a:pPr marL="0" indent="0">
              <a:buNone/>
            </a:pPr>
            <a:r>
              <a:rPr lang="es-ES" sz="2400" dirty="0"/>
              <a:t>Los estudiantes serán capaces de:</a:t>
            </a:r>
          </a:p>
          <a:p>
            <a:pPr marL="0" indent="0">
              <a:buNone/>
            </a:pPr>
            <a:endParaRPr lang="es-ES" sz="2400" dirty="0"/>
          </a:p>
          <a:p>
            <a:r>
              <a:rPr lang="es-ES" sz="2400" dirty="0"/>
              <a:t>Describir e identificar las herramientas manuales comunes.</a:t>
            </a:r>
          </a:p>
          <a:p>
            <a:endParaRPr lang="es-ES" sz="2400" dirty="0"/>
          </a:p>
          <a:p>
            <a:r>
              <a:rPr lang="es-ES" sz="2400" dirty="0"/>
              <a:t>Describir la herramienta apropiada para una tarea específica con base en el tipo de combustible y la cobertura del suelo. </a:t>
            </a:r>
          </a:p>
          <a:p>
            <a:endParaRPr lang="es-ES" sz="2400" dirty="0"/>
          </a:p>
          <a:p>
            <a:r>
              <a:rPr lang="es-ES" sz="2400" dirty="0"/>
              <a:t>Describir cómo realizar mantenimiento en campo, afilar e identificar las herramientas que necesitan ser puestas fuera de servicio y ser reemplazadas.</a:t>
            </a:r>
          </a:p>
        </p:txBody>
      </p:sp>
    </p:spTree>
    <p:extLst>
      <p:ext uri="{BB962C8B-B14F-4D97-AF65-F5344CB8AC3E}">
        <p14:creationId xmlns:p14="http://schemas.microsoft.com/office/powerpoint/2010/main" val="39762415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s-MX" dirty="0"/>
              <a:t>Objetivos</a:t>
            </a:r>
          </a:p>
        </p:txBody>
      </p:sp>
      <p:sp>
        <p:nvSpPr>
          <p:cNvPr id="2" name="Content Placeholder 1"/>
          <p:cNvSpPr>
            <a:spLocks noGrp="1"/>
          </p:cNvSpPr>
          <p:nvPr>
            <p:ph sz="quarter" idx="12"/>
          </p:nvPr>
        </p:nvSpPr>
        <p:spPr>
          <a:xfrm>
            <a:off x="228600" y="1447800"/>
            <a:ext cx="8686800" cy="4495800"/>
          </a:xfrm>
        </p:spPr>
        <p:txBody>
          <a:bodyPr anchor="ctr">
            <a:normAutofit lnSpcReduction="10000"/>
          </a:bodyPr>
          <a:lstStyle/>
          <a:p>
            <a:pPr marL="0" indent="0">
              <a:buNone/>
            </a:pPr>
            <a:r>
              <a:rPr lang="es-ES" sz="2400" dirty="0"/>
              <a:t>Los estudiantes serán capaces de:</a:t>
            </a:r>
          </a:p>
          <a:p>
            <a:pPr marL="0" indent="0">
              <a:buNone/>
            </a:pPr>
            <a:endParaRPr lang="es-ES" sz="2400" dirty="0"/>
          </a:p>
          <a:p>
            <a:r>
              <a:rPr lang="es-ES" sz="2400" dirty="0"/>
              <a:t>Demostrar los métodos apropiados para transportar y pasar herramientas.</a:t>
            </a:r>
          </a:p>
          <a:p>
            <a:endParaRPr lang="es-ES" sz="2400" dirty="0"/>
          </a:p>
          <a:p>
            <a:r>
              <a:rPr lang="es-ES" sz="2400" dirty="0"/>
              <a:t>Demostrar el uso apropiado de la herramienta y el espaciado apropiado al utilizar herramientas durante actividades de supresión.</a:t>
            </a:r>
          </a:p>
          <a:p>
            <a:endParaRPr lang="es-ES" sz="2400" dirty="0"/>
          </a:p>
          <a:p>
            <a:r>
              <a:rPr lang="es-ES" sz="2400" dirty="0"/>
              <a:t>Describir la colocación apropiada de la herramienta, mientras trabaja en un área, cuando la herramienta no está en uso.</a:t>
            </a:r>
          </a:p>
        </p:txBody>
      </p:sp>
    </p:spTree>
    <p:extLst>
      <p:ext uri="{BB962C8B-B14F-4D97-AF65-F5344CB8AC3E}">
        <p14:creationId xmlns:p14="http://schemas.microsoft.com/office/powerpoint/2010/main" val="9620330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s-MX" dirty="0"/>
              <a:t>Herramientas de Corte</a:t>
            </a:r>
          </a:p>
        </p:txBody>
      </p:sp>
      <p:pic>
        <p:nvPicPr>
          <p:cNvPr id="12" name="Content Placeholder 11" descr="Combatiente de incendios utilizando una herramienta de corte para el fuego en un paisaje desértico."/>
          <p:cNvPicPr>
            <a:picLocks noGrp="1" noChangeAspect="1"/>
          </p:cNvPicPr>
          <p:nvPr>
            <p:ph sz="quarter" idx="10"/>
          </p:nvPr>
        </p:nvPicPr>
        <p:blipFill>
          <a:blip r:embed="rId3">
            <a:extLst>
              <a:ext uri="{28A0092B-C50C-407E-A947-70E740481C1C}">
                <a14:useLocalDpi xmlns:a14="http://schemas.microsoft.com/office/drawing/2010/main" val="0"/>
              </a:ext>
            </a:extLst>
          </a:blip>
          <a:srcRect t="6795" b="6795"/>
          <a:stretch/>
        </p:blipFill>
        <p:spPr>
          <a:xfrm>
            <a:off x="0" y="703384"/>
            <a:ext cx="9144000" cy="5926015"/>
          </a:xfrm>
        </p:spPr>
      </p:pic>
      <p:sp>
        <p:nvSpPr>
          <p:cNvPr id="7" name="Text Placeholder 6"/>
          <p:cNvSpPr>
            <a:spLocks noGrp="1"/>
          </p:cNvSpPr>
          <p:nvPr>
            <p:ph type="body" sz="quarter" idx="11"/>
          </p:nvPr>
        </p:nvSpPr>
        <p:spPr>
          <a:xfrm>
            <a:off x="0" y="703383"/>
            <a:ext cx="9144000" cy="1125417"/>
          </a:xfrm>
          <a:solidFill>
            <a:srgbClr val="F2F2F2">
              <a:alpha val="74902"/>
            </a:srgbClr>
          </a:solidFill>
        </p:spPr>
        <p:txBody>
          <a:bodyPr>
            <a:noAutofit/>
          </a:bodyPr>
          <a:lstStyle/>
          <a:p>
            <a:pPr marL="182880" indent="0">
              <a:buNone/>
            </a:pPr>
            <a:r>
              <a:rPr lang="es-ES" sz="2400" b="1" dirty="0">
                <a:solidFill>
                  <a:srgbClr val="262626"/>
                </a:solidFill>
                <a:effectLst/>
                <a:latin typeface="Calibri" panose="020F0502020204030204" pitchFamily="34" charset="0"/>
                <a:ea typeface="Calibri" panose="020F0502020204030204" pitchFamily="34" charset="0"/>
              </a:rPr>
              <a:t>Utilizadas principalmente para la construcción de línea de fuego, incluyendo corte de arbustos y arboles pequeños, escarbar, zanjear, y remover la cubertura del suelo.</a:t>
            </a:r>
            <a:endParaRPr lang="es-MX" dirty="0"/>
          </a:p>
        </p:txBody>
      </p:sp>
    </p:spTree>
    <p:extLst>
      <p:ext uri="{BB962C8B-B14F-4D97-AF65-F5344CB8AC3E}">
        <p14:creationId xmlns:p14="http://schemas.microsoft.com/office/powerpoint/2010/main" val="3575025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s-MX" dirty="0"/>
              <a:t>Herramientas de Corte</a:t>
            </a:r>
          </a:p>
        </p:txBody>
      </p:sp>
      <p:pic>
        <p:nvPicPr>
          <p:cNvPr id="6" name="Content Placeholder 5" descr="Hacha de un solo filo incrustada en un tronco en el suelo. "/>
          <p:cNvPicPr>
            <a:picLocks noGrp="1" noChangeAspect="1"/>
          </p:cNvPicPr>
          <p:nvPr>
            <p:ph sz="quarter" idx="10"/>
          </p:nvPr>
        </p:nvPicPr>
        <p:blipFill rotWithShape="1">
          <a:blip r:embed="rId3">
            <a:extLst>
              <a:ext uri="{28A0092B-C50C-407E-A947-70E740481C1C}">
                <a14:useLocalDpi xmlns:a14="http://schemas.microsoft.com/office/drawing/2010/main" val="0"/>
              </a:ext>
            </a:extLst>
          </a:blip>
          <a:srcRect l="4284" t="14789" r="8637"/>
          <a:stretch/>
        </p:blipFill>
        <p:spPr>
          <a:xfrm>
            <a:off x="0" y="685800"/>
            <a:ext cx="9144000" cy="5943600"/>
          </a:xfrm>
        </p:spPr>
      </p:pic>
      <p:sp>
        <p:nvSpPr>
          <p:cNvPr id="5" name="Text Placeholder 3">
            <a:extLst>
              <a:ext uri="{FF2B5EF4-FFF2-40B4-BE49-F238E27FC236}">
                <a16:creationId xmlns:a16="http://schemas.microsoft.com/office/drawing/2014/main" id="{8E9309E9-66F7-4363-ADAF-B5868C26E306}"/>
              </a:ext>
            </a:extLst>
          </p:cNvPr>
          <p:cNvSpPr txBox="1">
            <a:spLocks/>
          </p:cNvSpPr>
          <p:nvPr/>
        </p:nvSpPr>
        <p:spPr>
          <a:xfrm>
            <a:off x="0" y="685800"/>
            <a:ext cx="3581400" cy="563562"/>
          </a:xfrm>
          <a:prstGeom prst="rect">
            <a:avLst/>
          </a:prstGeom>
          <a:gradFill>
            <a:gsLst>
              <a:gs pos="9000">
                <a:srgbClr val="FFFFFF">
                  <a:alpha val="25000"/>
                </a:srgbClr>
              </a:gs>
              <a:gs pos="0">
                <a:schemeClr val="bg1">
                  <a:alpha val="0"/>
                </a:schemeClr>
              </a:gs>
              <a:gs pos="100000">
                <a:schemeClr val="bg1"/>
              </a:gs>
            </a:gsLst>
            <a:lin ang="11400000" scaled="0"/>
          </a:gradFill>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b="1"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1"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b="1"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82880" indent="0">
              <a:buNone/>
            </a:pPr>
            <a:r>
              <a:rPr lang="es-MX" sz="2800" dirty="0"/>
              <a:t>Hacha de Un Filo</a:t>
            </a:r>
          </a:p>
        </p:txBody>
      </p:sp>
    </p:spTree>
    <p:extLst>
      <p:ext uri="{BB962C8B-B14F-4D97-AF65-F5344CB8AC3E}">
        <p14:creationId xmlns:p14="http://schemas.microsoft.com/office/powerpoint/2010/main" val="6004640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s-MX" dirty="0"/>
              <a:t>Herramientas de Corte</a:t>
            </a:r>
          </a:p>
        </p:txBody>
      </p:sp>
      <p:pic>
        <p:nvPicPr>
          <p:cNvPr id="8" name="Content Placeholder 7" descr="Combatiente de incendios sosteniendo un Pulaski.  "/>
          <p:cNvPicPr>
            <a:picLocks noGrp="1" noChangeAspect="1"/>
          </p:cNvPicPr>
          <p:nvPr>
            <p:ph sz="quarter" idx="10"/>
          </p:nvPr>
        </p:nvPicPr>
        <p:blipFill rotWithShape="1">
          <a:blip r:embed="rId3" cstate="print">
            <a:extLst>
              <a:ext uri="{28A0092B-C50C-407E-A947-70E740481C1C}">
                <a14:useLocalDpi xmlns:a14="http://schemas.microsoft.com/office/drawing/2010/main" val="0"/>
              </a:ext>
            </a:extLst>
          </a:blip>
          <a:srcRect l="1722" t="23429" r="1722" b="29501"/>
          <a:stretch/>
        </p:blipFill>
        <p:spPr>
          <a:xfrm>
            <a:off x="0" y="685800"/>
            <a:ext cx="9144000" cy="5943600"/>
          </a:xfrm>
        </p:spPr>
      </p:pic>
      <p:sp>
        <p:nvSpPr>
          <p:cNvPr id="5" name="Text Placeholder 3">
            <a:extLst>
              <a:ext uri="{FF2B5EF4-FFF2-40B4-BE49-F238E27FC236}">
                <a16:creationId xmlns:a16="http://schemas.microsoft.com/office/drawing/2014/main" id="{577429A2-2F0D-494F-AAD0-375D21C79988}"/>
              </a:ext>
            </a:extLst>
          </p:cNvPr>
          <p:cNvSpPr txBox="1">
            <a:spLocks/>
          </p:cNvSpPr>
          <p:nvPr/>
        </p:nvSpPr>
        <p:spPr>
          <a:xfrm>
            <a:off x="0" y="685800"/>
            <a:ext cx="3200400" cy="563562"/>
          </a:xfrm>
          <a:prstGeom prst="rect">
            <a:avLst/>
          </a:prstGeom>
          <a:gradFill>
            <a:gsLst>
              <a:gs pos="9000">
                <a:srgbClr val="FFFFFF">
                  <a:alpha val="25000"/>
                </a:srgbClr>
              </a:gs>
              <a:gs pos="0">
                <a:schemeClr val="bg1">
                  <a:alpha val="0"/>
                </a:schemeClr>
              </a:gs>
              <a:gs pos="100000">
                <a:schemeClr val="bg1"/>
              </a:gs>
            </a:gsLst>
            <a:lin ang="11400000" scaled="0"/>
          </a:gradFill>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b="1"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1"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b="1"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82880" indent="0">
              <a:buNone/>
            </a:pPr>
            <a:r>
              <a:rPr lang="es-MX" sz="2800" dirty="0"/>
              <a:t>Pulaski</a:t>
            </a:r>
          </a:p>
        </p:txBody>
      </p:sp>
    </p:spTree>
    <p:extLst>
      <p:ext uri="{BB962C8B-B14F-4D97-AF65-F5344CB8AC3E}">
        <p14:creationId xmlns:p14="http://schemas.microsoft.com/office/powerpoint/2010/main" val="24513828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s-MX" dirty="0"/>
              <a:t>Herramientas de Corte</a:t>
            </a:r>
          </a:p>
        </p:txBody>
      </p:sp>
      <p:pic>
        <p:nvPicPr>
          <p:cNvPr id="4" name="Content Placeholder 3" descr="Combatiente de incendios sosteniendo un Azadón Adze / Hazel "/>
          <p:cNvPicPr>
            <a:picLocks noGrp="1" noChangeAspect="1"/>
          </p:cNvPicPr>
          <p:nvPr>
            <p:ph sz="quarter" idx="10"/>
          </p:nvPr>
        </p:nvPicPr>
        <p:blipFill rotWithShape="1">
          <a:blip r:embed="rId3">
            <a:extLst>
              <a:ext uri="{28A0092B-C50C-407E-A947-70E740481C1C}">
                <a14:useLocalDpi xmlns:a14="http://schemas.microsoft.com/office/drawing/2010/main" val="0"/>
              </a:ext>
            </a:extLst>
          </a:blip>
          <a:srcRect l="3889" r="3889" b="10367"/>
          <a:stretch/>
        </p:blipFill>
        <p:spPr>
          <a:xfrm>
            <a:off x="0" y="700358"/>
            <a:ext cx="9144000" cy="5929042"/>
          </a:xfrm>
        </p:spPr>
      </p:pic>
      <p:sp>
        <p:nvSpPr>
          <p:cNvPr id="5" name="Text Placeholder 3">
            <a:extLst>
              <a:ext uri="{FF2B5EF4-FFF2-40B4-BE49-F238E27FC236}">
                <a16:creationId xmlns:a16="http://schemas.microsoft.com/office/drawing/2014/main" id="{43361973-C6E1-4323-A90F-1E052AF6C87A}"/>
              </a:ext>
            </a:extLst>
          </p:cNvPr>
          <p:cNvSpPr txBox="1">
            <a:spLocks/>
          </p:cNvSpPr>
          <p:nvPr/>
        </p:nvSpPr>
        <p:spPr>
          <a:xfrm>
            <a:off x="0" y="700358"/>
            <a:ext cx="3581400" cy="563562"/>
          </a:xfrm>
          <a:prstGeom prst="rect">
            <a:avLst/>
          </a:prstGeom>
          <a:gradFill>
            <a:gsLst>
              <a:gs pos="9000">
                <a:srgbClr val="FFFFFF">
                  <a:alpha val="25000"/>
                </a:srgbClr>
              </a:gs>
              <a:gs pos="0">
                <a:schemeClr val="bg1">
                  <a:alpha val="0"/>
                </a:schemeClr>
              </a:gs>
              <a:gs pos="100000">
                <a:schemeClr val="bg1"/>
              </a:gs>
            </a:gsLst>
            <a:lin ang="11400000" scaled="0"/>
          </a:gradFill>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b="1"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1"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b="1"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82880" indent="0">
              <a:buNone/>
            </a:pPr>
            <a:r>
              <a:rPr lang="es-MX" sz="2800" dirty="0"/>
              <a:t>Azadón Hazel/Adze</a:t>
            </a:r>
          </a:p>
        </p:txBody>
      </p:sp>
    </p:spTree>
    <p:extLst>
      <p:ext uri="{BB962C8B-B14F-4D97-AF65-F5344CB8AC3E}">
        <p14:creationId xmlns:p14="http://schemas.microsoft.com/office/powerpoint/2010/main" val="25420497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s-MX" dirty="0"/>
              <a:t>Herramientas de Corte</a:t>
            </a:r>
          </a:p>
        </p:txBody>
      </p:sp>
      <p:pic>
        <p:nvPicPr>
          <p:cNvPr id="8" name="Content Placeholder 7" descr="Dos Combatientes de incendios sentados en el suelo afilando herramientas. "/>
          <p:cNvPicPr>
            <a:picLocks noGrp="1" noChangeAspect="1"/>
          </p:cNvPicPr>
          <p:nvPr>
            <p:ph sz="quarter" idx="10"/>
          </p:nvPr>
        </p:nvPicPr>
        <p:blipFill rotWithShape="1">
          <a:blip r:embed="rId3" cstate="print">
            <a:extLst>
              <a:ext uri="{28A0092B-C50C-407E-A947-70E740481C1C}">
                <a14:useLocalDpi xmlns:a14="http://schemas.microsoft.com/office/drawing/2010/main" val="0"/>
              </a:ext>
            </a:extLst>
          </a:blip>
          <a:srcRect l="1278" t="5575" r="1278" b="9973"/>
          <a:stretch/>
        </p:blipFill>
        <p:spPr>
          <a:xfrm>
            <a:off x="-1" y="685801"/>
            <a:ext cx="9144001" cy="5943600"/>
          </a:xfrm>
        </p:spPr>
      </p:pic>
      <p:sp>
        <p:nvSpPr>
          <p:cNvPr id="5" name="Text Placeholder 3">
            <a:extLst>
              <a:ext uri="{FF2B5EF4-FFF2-40B4-BE49-F238E27FC236}">
                <a16:creationId xmlns:a16="http://schemas.microsoft.com/office/drawing/2014/main" id="{B09506E1-B564-4C43-A270-C8F759D29F90}"/>
              </a:ext>
            </a:extLst>
          </p:cNvPr>
          <p:cNvSpPr txBox="1">
            <a:spLocks/>
          </p:cNvSpPr>
          <p:nvPr/>
        </p:nvSpPr>
        <p:spPr>
          <a:xfrm>
            <a:off x="0" y="685801"/>
            <a:ext cx="6629400" cy="563562"/>
          </a:xfrm>
          <a:prstGeom prst="rect">
            <a:avLst/>
          </a:prstGeom>
          <a:gradFill>
            <a:gsLst>
              <a:gs pos="9000">
                <a:srgbClr val="FFFFFF">
                  <a:alpha val="25000"/>
                </a:srgbClr>
              </a:gs>
              <a:gs pos="0">
                <a:schemeClr val="bg1">
                  <a:alpha val="0"/>
                </a:schemeClr>
              </a:gs>
              <a:gs pos="100000">
                <a:schemeClr val="bg1"/>
              </a:gs>
            </a:gsLst>
            <a:lin ang="11400000" scaled="0"/>
          </a:gradFill>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b="1"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1"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b="1"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1"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82880" indent="0">
              <a:buNone/>
            </a:pPr>
            <a:r>
              <a:rPr lang="es-MX" sz="2800" dirty="0"/>
              <a:t>Inspección, Cuidado y Mantenimiento</a:t>
            </a:r>
          </a:p>
        </p:txBody>
      </p:sp>
    </p:spTree>
    <p:extLst>
      <p:ext uri="{BB962C8B-B14F-4D97-AF65-F5344CB8AC3E}">
        <p14:creationId xmlns:p14="http://schemas.microsoft.com/office/powerpoint/2010/main" val="31249074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s-MX" dirty="0"/>
              <a:t>Herramientas de Raspado</a:t>
            </a:r>
          </a:p>
        </p:txBody>
      </p:sp>
      <p:pic>
        <p:nvPicPr>
          <p:cNvPr id="3" name="Content Placeholder 2" descr="Combatiente de incendios escarbando una línea de fuego con una herramienta.  "/>
          <p:cNvPicPr>
            <a:picLocks noGrp="1" noChangeAspect="1"/>
          </p:cNvPicPr>
          <p:nvPr>
            <p:ph sz="quarter" idx="10"/>
          </p:nvPr>
        </p:nvPicPr>
        <p:blipFill rotWithShape="1">
          <a:blip r:embed="rId3" cstate="print">
            <a:extLst>
              <a:ext uri="{28A0092B-C50C-407E-A947-70E740481C1C}">
                <a14:useLocalDpi xmlns:a14="http://schemas.microsoft.com/office/drawing/2010/main" val="0"/>
              </a:ext>
            </a:extLst>
          </a:blip>
          <a:srcRect l="6265" t="9524" r="6265" b="5221"/>
          <a:stretch/>
        </p:blipFill>
        <p:spPr>
          <a:xfrm>
            <a:off x="0" y="685801"/>
            <a:ext cx="9144000" cy="5943600"/>
          </a:xfrm>
        </p:spPr>
      </p:pic>
      <p:sp>
        <p:nvSpPr>
          <p:cNvPr id="6" name="Text Placeholder 5"/>
          <p:cNvSpPr>
            <a:spLocks noGrp="1"/>
          </p:cNvSpPr>
          <p:nvPr>
            <p:ph type="body" sz="quarter" idx="11"/>
          </p:nvPr>
        </p:nvSpPr>
        <p:spPr>
          <a:xfrm>
            <a:off x="-9041" y="685801"/>
            <a:ext cx="9144000" cy="1133386"/>
          </a:xfrm>
          <a:solidFill>
            <a:schemeClr val="bg1">
              <a:alpha val="74902"/>
            </a:schemeClr>
          </a:solidFill>
        </p:spPr>
        <p:txBody>
          <a:bodyPr>
            <a:noAutofit/>
          </a:bodyPr>
          <a:lstStyle/>
          <a:p>
            <a:pPr marL="182880" indent="0">
              <a:buNone/>
            </a:pPr>
            <a:r>
              <a:rPr lang="es-ES" sz="2400" dirty="0"/>
              <a:t>Utilizadas principalmente para operaciones de construcción de línea de fuego y liquidación; para escarbar, remover escombros sueltos y cobertura del suelo raspando, y zanjeando</a:t>
            </a:r>
            <a:endParaRPr lang="es-MX" sz="2400" dirty="0"/>
          </a:p>
        </p:txBody>
      </p:sp>
    </p:spTree>
    <p:extLst>
      <p:ext uri="{BB962C8B-B14F-4D97-AF65-F5344CB8AC3E}">
        <p14:creationId xmlns:p14="http://schemas.microsoft.com/office/powerpoint/2010/main" val="60212052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2"/>
  <p:tag name="ARTICULATE_SLIDE_COUNT" val="17"/>
  <p:tag name="MMPROD_UIDATA" val="&lt;database version=&quot;7.0&quot;&gt;&lt;object type=&quot;1&quot; unique_id=&quot;10001&quot;&gt;&lt;object type=&quot;8&quot; unique_id=&quot;10084&quot;&gt;&lt;/object&gt;&lt;object type=&quot;2&quot; unique_id=&quot;10085&quot;&gt;&lt;object type=&quot;3&quot; unique_id=&quot;10086&quot;&gt;&lt;property id=&quot;20148&quot; value=&quot;5&quot;/&gt;&lt;property id=&quot;20300&quot; value=&quot;Slide 1&quot;/&gt;&lt;property id=&quot;20307&quot; value=&quot;258&quot;/&gt;&lt;/object&gt;&lt;object type=&quot;3&quot; unique_id=&quot;10087&quot;&gt;&lt;property id=&quot;20148&quot; value=&quot;5&quot;/&gt;&lt;property id=&quot;20300&quot; value=&quot;Slide 2 - &amp;quot;Unit 1: Objectives&amp;quot;&quot;/&gt;&lt;property id=&quot;20307&quot; value=&quot;259&quot;/&gt;&lt;/object&gt;&lt;object type=&quot;3&quot; unique_id=&quot;10088&quot;&gt;&lt;property id=&quot;20148&quot; value=&quot;5&quot;/&gt;&lt;property id=&quot;20300&quot; value=&quot;Slide 3 - &amp;quot;Basic fire terminology video&amp;quot;&quot;/&gt;&lt;property id=&quot;20307&quot; value=&quot;260&quot;/&gt;&lt;/object&gt;&lt;object type=&quot;3&quot; unique_id=&quot;10089&quot;&gt;&lt;property id=&quot;20148&quot; value=&quot;5&quot;/&gt;&lt;property id=&quot;20300&quot; value=&quot;Slide 5 - &amp;quot;Additional terminology: &amp;quot;&quot;/&gt;&lt;property id=&quot;20307&quot; value=&quot;261&quot;/&gt;&lt;/object&gt;&lt;object type=&quot;3&quot; unique_id=&quot;10091&quot;&gt;&lt;property id=&quot;20148&quot; value=&quot;5&quot;/&gt;&lt;property id=&quot;20300&quot; value=&quot;Slide 4 - &amp;quot;Terminology: Fire Behavior&amp;quot;&quot;/&gt;&lt;property id=&quot;20307&quot; value=&quot;273&quot;/&gt;&lt;/object&gt;&lt;object type=&quot;3&quot; unique_id=&quot;10092&quot;&gt;&lt;property id=&quot;20148&quot; value=&quot;5&quot;/&gt;&lt;property id=&quot;20300&quot; value=&quot;Slide 6 - &amp;quot;The Fire Triangle&amp;quot;&quot;/&gt;&lt;property id=&quot;20307&quot; value=&quot;274&quot;/&gt;&lt;/object&gt;&lt;object type=&quot;3&quot; unique_id=&quot;10096&quot;&gt;&lt;property id=&quot;20148&quot; value=&quot;5&quot;/&gt;&lt;property id=&quot;20300&quot; value=&quot;Slide 14 - &amp;quot;Heat Transfer&amp;quot;&quot;/&gt;&lt;property id=&quot;20307&quot; value=&quot;278&quot;/&gt;&lt;/object&gt;&lt;object type=&quot;3&quot; unique_id=&quot;10097&quot;&gt;&lt;property id=&quot;20148&quot; value=&quot;5&quot;/&gt;&lt;property id=&quot;20300&quot; value=&quot;Slide 8 - &amp;quot;Heat&amp;quot;&quot;/&gt;&lt;property id=&quot;20307&quot; value=&quot;279&quot;/&gt;&lt;/object&gt;&lt;object type=&quot;3&quot; unique_id=&quot;10098&quot;&gt;&lt;property id=&quot;20148&quot; value=&quot;5&quot;/&gt;&lt;property id=&quot;20300&quot; value=&quot;Slide 10 - &amp;quot;Heat Transfer&amp;quot;&quot;/&gt;&lt;property id=&quot;20307&quot; value=&quot;290&quot;/&gt;&lt;/object&gt;&lt;object type=&quot;3&quot; unique_id=&quot;10099&quot;&gt;&lt;property id=&quot;20148&quot; value=&quot;5&quot;/&gt;&lt;property id=&quot;20300&quot; value=&quot;Slide 15 - &amp;quot;Breaking the Fire Triangle&amp;quot;&quot;/&gt;&lt;property id=&quot;20307&quot; value=&quot;280&quot;/&gt;&lt;/object&gt;&lt;object type=&quot;3&quot; unique_id=&quot;10100&quot;&gt;&lt;property id=&quot;20148&quot; value=&quot;5&quot;/&gt;&lt;property id=&quot;20300&quot; value=&quot;Slide 16 - &amp;quot;Breaking the fire triangle&amp;quot;&quot;/&gt;&lt;property id=&quot;20307&quot; value=&quot;281&quot;/&gt;&lt;/object&gt;&lt;object type=&quot;3&quot; unique_id=&quot;10106&quot;&gt;&lt;property id=&quot;20148&quot; value=&quot;5&quot;/&gt;&lt;property id=&quot;20300&quot; value=&quot;Slide 17 - &amp;quot;Unit 1 Summary&amp;quot;&quot;/&gt;&lt;property id=&quot;20307&quot; value=&quot;287&quot;/&gt;&lt;/object&gt;&lt;object type=&quot;3&quot; unique_id=&quot;10690&quot;&gt;&lt;property id=&quot;20148&quot; value=&quot;5&quot;/&gt;&lt;property id=&quot;20300&quot; value=&quot;Slide 7 - &amp;quot;Oxygen&amp;quot;&quot;/&gt;&lt;property id=&quot;20307&quot; value=&quot;292&quot;/&gt;&lt;/object&gt;&lt;object type=&quot;3&quot; unique_id=&quot;10691&quot;&gt;&lt;property id=&quot;20148&quot; value=&quot;5&quot;/&gt;&lt;property id=&quot;20300&quot; value=&quot;Slide 9 - &amp;quot;Fuel&amp;quot;&quot;/&gt;&lt;property id=&quot;20307&quot; value=&quot;291&quot;/&gt;&lt;/object&gt;&lt;object type=&quot;3&quot; unique_id=&quot;10692&quot;&gt;&lt;property id=&quot;20148&quot; value=&quot;5&quot;/&gt;&lt;property id=&quot;20300&quot; value=&quot;Slide 11 - &amp;quot;Conduction: Happens through direct contact&amp;#x0D;&amp;#x0A;&amp;quot;&quot;/&gt;&lt;property id=&quot;20307&quot; value=&quot;293&quot;/&gt;&lt;/object&gt;&lt;object type=&quot;3&quot; unique_id=&quot;10693&quot;&gt;&lt;property id=&quot;20148&quot; value=&quot;5&quot;/&gt;&lt;property id=&quot;20300&quot; value=&quot;Slide 12 - &amp;quot;Convection: Movement of air&amp;#x0D;&amp;#x0A;&amp;quot;&quot;/&gt;&lt;property id=&quot;20307&quot; value=&quot;295&quot;/&gt;&lt;/object&gt;&lt;object type=&quot;3&quot; unique_id=&quot;10694&quot;&gt;&lt;property id=&quot;20148&quot; value=&quot;5&quot;/&gt;&lt;property id=&quot;20300&quot; value=&quot;Slide 13 - &amp;quot;&amp;#x0D;&amp;#x0A;Radiant: Ray or wave of heat&amp;#x0D;&amp;#x0A;&amp;quot;&quot;/&gt;&lt;property id=&quot;20307&quot; value=&quot;294&quot;/&gt;&lt;/object&gt;&lt;/object&gt;&lt;/object&gt;&lt;/database&gt;"/>
  <p:tag name="ARTICULATE_PROJECT_OPEN" val="0"/>
  <p:tag name="SECTOMILLISECCONVERTED" val="1"/>
</p:tagLst>
</file>

<file path=ppt/theme/theme1.xml><?xml version="1.0" encoding="utf-8"?>
<a:theme xmlns:a="http://schemas.openxmlformats.org/drawingml/2006/main" name="Custom Design">
  <a:themeElements>
    <a:clrScheme name="NWCG-S190">
      <a:dk1>
        <a:srgbClr val="262626"/>
      </a:dk1>
      <a:lt1>
        <a:srgbClr val="FFFFFF"/>
      </a:lt1>
      <a:dk2>
        <a:srgbClr val="42322A"/>
      </a:dk2>
      <a:lt2>
        <a:srgbClr val="EEECE1"/>
      </a:lt2>
      <a:accent1>
        <a:srgbClr val="ABC178"/>
      </a:accent1>
      <a:accent2>
        <a:srgbClr val="D6562B"/>
      </a:accent2>
      <a:accent3>
        <a:srgbClr val="507B97"/>
      </a:accent3>
      <a:accent4>
        <a:srgbClr val="F4BB3A"/>
      </a:accent4>
      <a:accent5>
        <a:srgbClr val="176533"/>
      </a:accent5>
      <a:accent6>
        <a:srgbClr val="A17D6B"/>
      </a:accent6>
      <a:hlink>
        <a:srgbClr val="0000FF"/>
      </a:hlink>
      <a:folHlink>
        <a:srgbClr val="800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WCG_PPT_s190-Template" id="{8593C24D-E6E0-4AD6-A7C4-B640759F04B6}" vid="{9958F55C-F9E0-4870-BECA-CDDEE983867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NWCG_PPT_Template</Template>
  <TotalTime>21627</TotalTime>
  <Words>4394</Words>
  <Application>Microsoft Office PowerPoint</Application>
  <PresentationFormat>On-screen Show (4:3)</PresentationFormat>
  <Paragraphs>501</Paragraphs>
  <Slides>33</Slides>
  <Notes>33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Arial</vt:lpstr>
      <vt:lpstr>Courier New</vt:lpstr>
      <vt:lpstr>Times New Roman</vt:lpstr>
      <vt:lpstr>Wingdings</vt:lpstr>
      <vt:lpstr>Symbol</vt:lpstr>
      <vt:lpstr>Calibri</vt:lpstr>
      <vt:lpstr>Custom Design</vt:lpstr>
      <vt:lpstr>S-130 ES Unidad 8:  Herramientas y Equipo </vt:lpstr>
      <vt:lpstr>Objetivos</vt:lpstr>
      <vt:lpstr>Objetivos</vt:lpstr>
      <vt:lpstr>Herramientas de Corte</vt:lpstr>
      <vt:lpstr>Herramientas de Corte</vt:lpstr>
      <vt:lpstr>Herramientas de Corte</vt:lpstr>
      <vt:lpstr>Herramientas de Corte</vt:lpstr>
      <vt:lpstr>Herramientas de Corte</vt:lpstr>
      <vt:lpstr>Herramientas de Raspado</vt:lpstr>
      <vt:lpstr>Herramientas de Raspado</vt:lpstr>
      <vt:lpstr>Herramientas de Raspado</vt:lpstr>
      <vt:lpstr>Herramientas de Raspado</vt:lpstr>
      <vt:lpstr>Seguridad General de Herramientas Manuales</vt:lpstr>
      <vt:lpstr>Procedimientos Generales de Afilado</vt:lpstr>
      <vt:lpstr>Almacenamiento General de Herramientas Manuales</vt:lpstr>
      <vt:lpstr>Comprobación de Conocimiento</vt:lpstr>
      <vt:lpstr>Equipo Común</vt:lpstr>
      <vt:lpstr>Equipo Común</vt:lpstr>
      <vt:lpstr>Equipo Común</vt:lpstr>
      <vt:lpstr>Equipo Común</vt:lpstr>
      <vt:lpstr>Equipo Común</vt:lpstr>
      <vt:lpstr>Equipo Común</vt:lpstr>
      <vt:lpstr>Comprobación de Conocimiento</vt:lpstr>
      <vt:lpstr>Herramientas Alternativas</vt:lpstr>
      <vt:lpstr>Herramientas Alternativas</vt:lpstr>
      <vt:lpstr>Herramientas Alternativas</vt:lpstr>
      <vt:lpstr>Herramientas Alternativas</vt:lpstr>
      <vt:lpstr>Herramientas Especializadas</vt:lpstr>
      <vt:lpstr>Herramientas Especializadas</vt:lpstr>
      <vt:lpstr>Herramientas Especializadas</vt:lpstr>
      <vt:lpstr>Herramientas Especializadas</vt:lpstr>
      <vt:lpstr>Objetivos</vt:lpstr>
      <vt:lpstr>Objetivos</vt:lpstr>
    </vt:vector>
  </TitlesOfParts>
  <Company>Department of Interior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S-130 ES Unidad 8: Herramientas y Equipo </dc:title>
  <dc:subject>S-130 ES Unidad 8: Herramientas y Equipo </dc:subject>
  <dc:creator>NNWCG</dc:creator>
  <cp:keywords>S-130 ES Unidad 8: Herramientas y Equipo </cp:keywords>
  <cp:lastModifiedBy>Touchette, Rhiannon R</cp:lastModifiedBy>
  <cp:revision>265</cp:revision>
  <cp:lastPrinted>2018-11-08T18:13:21Z</cp:lastPrinted>
  <dcterms:created xsi:type="dcterms:W3CDTF">2019-10-15T16:01:49Z</dcterms:created>
  <dcterms:modified xsi:type="dcterms:W3CDTF">2023-05-17T17:27:05Z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F825ACD3-ED32-4FDF-A0D6-63D173E0C802</vt:lpwstr>
  </property>
  <property fmtid="{D5CDD505-2E9C-101B-9397-08002B2CF9AE}" pid="3" name="ArticulatePath">
    <vt:lpwstr>Presentation1</vt:lpwstr>
  </property>
</Properties>
</file>