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5"/>
  </p:notesMasterIdLst>
  <p:handoutMasterIdLst>
    <p:handoutMasterId r:id="rId26"/>
  </p:handoutMasterIdLst>
  <p:sldIdLst>
    <p:sldId id="256" r:id="rId2"/>
    <p:sldId id="304" r:id="rId3"/>
    <p:sldId id="257" r:id="rId4"/>
    <p:sldId id="272" r:id="rId5"/>
    <p:sldId id="258" r:id="rId6"/>
    <p:sldId id="275" r:id="rId7"/>
    <p:sldId id="278" r:id="rId8"/>
    <p:sldId id="276" r:id="rId9"/>
    <p:sldId id="295" r:id="rId10"/>
    <p:sldId id="279" r:id="rId11"/>
    <p:sldId id="299" r:id="rId12"/>
    <p:sldId id="298" r:id="rId13"/>
    <p:sldId id="302" r:id="rId14"/>
    <p:sldId id="280" r:id="rId15"/>
    <p:sldId id="282" r:id="rId16"/>
    <p:sldId id="281" r:id="rId17"/>
    <p:sldId id="300" r:id="rId18"/>
    <p:sldId id="285" r:id="rId19"/>
    <p:sldId id="290" r:id="rId20"/>
    <p:sldId id="303" r:id="rId21"/>
    <p:sldId id="291" r:id="rId22"/>
    <p:sldId id="292" r:id="rId23"/>
    <p:sldId id="301" r:id="rId24"/>
  </p:sldIdLst>
  <p:sldSz cx="9144000" cy="6858000" type="screen4x3"/>
  <p:notesSz cx="7102475" cy="89916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924">
          <p15:clr>
            <a:srgbClr val="A4A3A4"/>
          </p15:clr>
        </p15:guide>
        <p15:guide id="2" pos="10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D0EE"/>
    <a:srgbClr val="D6F1FA"/>
    <a:srgbClr val="BBE0E3"/>
    <a:srgbClr val="DDDDD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45" autoAdjust="0"/>
    <p:restoredTop sz="77409" autoAdjust="0"/>
  </p:normalViewPr>
  <p:slideViewPr>
    <p:cSldViewPr snapToGrid="0">
      <p:cViewPr varScale="1">
        <p:scale>
          <a:sx n="75" d="100"/>
          <a:sy n="75" d="100"/>
        </p:scale>
        <p:origin x="168" y="31"/>
      </p:cViewPr>
      <p:guideLst>
        <p:guide orient="horz" pos="924"/>
        <p:guide pos="103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DAF5200-4BD3-44DA-A8B9-E35B92348B01}"/>
              </a:ext>
            </a:extLst>
          </p:cNvPr>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panose="020B0604020202020204" pitchFamily="34" charset="0"/>
              </a:defRPr>
            </a:lvl1pPr>
          </a:lstStyle>
          <a:p>
            <a:endParaRPr lang="en-US" altLang="en-US"/>
          </a:p>
        </p:txBody>
      </p:sp>
      <p:sp>
        <p:nvSpPr>
          <p:cNvPr id="112643" name="Rectangle 3">
            <a:extLst>
              <a:ext uri="{FF2B5EF4-FFF2-40B4-BE49-F238E27FC236}">
                <a16:creationId xmlns:a16="http://schemas.microsoft.com/office/drawing/2014/main" id="{41BE22E4-927C-4AE8-847D-66C239D7988B}"/>
              </a:ext>
            </a:extLst>
          </p:cNvPr>
          <p:cNvSpPr>
            <a:spLocks noGrp="1" noChangeArrowheads="1"/>
          </p:cNvSpPr>
          <p:nvPr>
            <p:ph type="dt" sz="quarter" idx="1"/>
          </p:nvPr>
        </p:nvSpPr>
        <p:spPr bwMode="auto">
          <a:xfrm>
            <a:off x="4022725"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anose="020B0604020202020204" pitchFamily="34" charset="0"/>
              </a:defRPr>
            </a:lvl1pPr>
          </a:lstStyle>
          <a:p>
            <a:endParaRPr lang="en-US" altLang="en-US"/>
          </a:p>
        </p:txBody>
      </p:sp>
      <p:sp>
        <p:nvSpPr>
          <p:cNvPr id="112644" name="Rectangle 4">
            <a:extLst>
              <a:ext uri="{FF2B5EF4-FFF2-40B4-BE49-F238E27FC236}">
                <a16:creationId xmlns:a16="http://schemas.microsoft.com/office/drawing/2014/main" id="{1961DBA7-7609-4BA4-8160-34721CA8838F}"/>
              </a:ext>
            </a:extLst>
          </p:cNvPr>
          <p:cNvSpPr>
            <a:spLocks noGrp="1" noChangeArrowheads="1"/>
          </p:cNvSpPr>
          <p:nvPr>
            <p:ph type="ftr" sz="quarter" idx="2"/>
          </p:nvPr>
        </p:nvSpPr>
        <p:spPr bwMode="auto">
          <a:xfrm>
            <a:off x="0"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panose="020B0604020202020204" pitchFamily="34" charset="0"/>
              </a:defRPr>
            </a:lvl1pPr>
          </a:lstStyle>
          <a:p>
            <a:endParaRPr lang="en-US" altLang="en-US"/>
          </a:p>
        </p:txBody>
      </p:sp>
      <p:sp>
        <p:nvSpPr>
          <p:cNvPr id="112645" name="Rectangle 5">
            <a:extLst>
              <a:ext uri="{FF2B5EF4-FFF2-40B4-BE49-F238E27FC236}">
                <a16:creationId xmlns:a16="http://schemas.microsoft.com/office/drawing/2014/main" id="{1CA91C66-B921-4EA5-B227-92436F39FE48}"/>
              </a:ext>
            </a:extLst>
          </p:cNvPr>
          <p:cNvSpPr>
            <a:spLocks noGrp="1" noChangeArrowheads="1"/>
          </p:cNvSpPr>
          <p:nvPr>
            <p:ph type="sldNum" sz="quarter" idx="3"/>
          </p:nvPr>
        </p:nvSpPr>
        <p:spPr bwMode="auto">
          <a:xfrm>
            <a:off x="4022725"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defRPr>
            </a:lvl1pPr>
          </a:lstStyle>
          <a:p>
            <a:fld id="{E992060F-ABA2-4623-97F8-7CA1D909A21B}"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608700C4-4C1B-4249-BE23-88C89EA57A88}"/>
              </a:ext>
            </a:extLst>
          </p:cNvPr>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defTabSz="931863" eaLnBrk="1" hangingPunct="1">
              <a:defRPr sz="1200">
                <a:latin typeface="Arial" panose="020B0604020202020204" pitchFamily="34" charset="0"/>
              </a:defRPr>
            </a:lvl1pPr>
          </a:lstStyle>
          <a:p>
            <a:endParaRPr lang="en-US" altLang="en-US"/>
          </a:p>
        </p:txBody>
      </p:sp>
      <p:sp>
        <p:nvSpPr>
          <p:cNvPr id="91139" name="Rectangle 3">
            <a:extLst>
              <a:ext uri="{FF2B5EF4-FFF2-40B4-BE49-F238E27FC236}">
                <a16:creationId xmlns:a16="http://schemas.microsoft.com/office/drawing/2014/main" id="{55B786CB-8D3D-4186-BA33-6CC190746031}"/>
              </a:ext>
            </a:extLst>
          </p:cNvPr>
          <p:cNvSpPr>
            <a:spLocks noGrp="1" noChangeArrowheads="1"/>
          </p:cNvSpPr>
          <p:nvPr>
            <p:ph type="dt" idx="1"/>
          </p:nvPr>
        </p:nvSpPr>
        <p:spPr bwMode="auto">
          <a:xfrm>
            <a:off x="4022725"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panose="020B0604020202020204" pitchFamily="34" charset="0"/>
              </a:defRPr>
            </a:lvl1pPr>
          </a:lstStyle>
          <a:p>
            <a:endParaRPr lang="en-US" altLang="en-US"/>
          </a:p>
        </p:txBody>
      </p:sp>
      <p:sp>
        <p:nvSpPr>
          <p:cNvPr id="91140" name="Rectangle 4">
            <a:extLst>
              <a:ext uri="{FF2B5EF4-FFF2-40B4-BE49-F238E27FC236}">
                <a16:creationId xmlns:a16="http://schemas.microsoft.com/office/drawing/2014/main" id="{92D2F571-A998-4E00-BA34-DFAF0C777590}"/>
              </a:ext>
            </a:extLst>
          </p:cNvPr>
          <p:cNvSpPr>
            <a:spLocks noGrp="1" noRot="1" noChangeAspect="1" noChangeArrowheads="1" noTextEdit="1"/>
          </p:cNvSpPr>
          <p:nvPr>
            <p:ph type="sldImg" idx="2"/>
          </p:nvPr>
        </p:nvSpPr>
        <p:spPr bwMode="auto">
          <a:xfrm>
            <a:off x="1303338" y="674688"/>
            <a:ext cx="4495800" cy="33718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41" name="Rectangle 5">
            <a:extLst>
              <a:ext uri="{FF2B5EF4-FFF2-40B4-BE49-F238E27FC236}">
                <a16:creationId xmlns:a16="http://schemas.microsoft.com/office/drawing/2014/main" id="{AB7D5111-465F-499D-8268-EB8A061B7D84}"/>
              </a:ext>
            </a:extLst>
          </p:cNvPr>
          <p:cNvSpPr>
            <a:spLocks noGrp="1" noChangeArrowheads="1"/>
          </p:cNvSpPr>
          <p:nvPr>
            <p:ph type="body" sz="quarter" idx="3"/>
          </p:nvPr>
        </p:nvSpPr>
        <p:spPr bwMode="auto">
          <a:xfrm>
            <a:off x="711200" y="4271963"/>
            <a:ext cx="5680075" cy="404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2" name="Rectangle 6">
            <a:extLst>
              <a:ext uri="{FF2B5EF4-FFF2-40B4-BE49-F238E27FC236}">
                <a16:creationId xmlns:a16="http://schemas.microsoft.com/office/drawing/2014/main" id="{036D91AD-8BAC-4361-AE5D-65CD69BF6EE0}"/>
              </a:ext>
            </a:extLst>
          </p:cNvPr>
          <p:cNvSpPr>
            <a:spLocks noGrp="1" noChangeArrowheads="1"/>
          </p:cNvSpPr>
          <p:nvPr>
            <p:ph type="ftr" sz="quarter" idx="4"/>
          </p:nvPr>
        </p:nvSpPr>
        <p:spPr bwMode="auto">
          <a:xfrm>
            <a:off x="0"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defTabSz="931863" eaLnBrk="1" hangingPunct="1">
              <a:defRPr sz="1200">
                <a:latin typeface="Arial" panose="020B0604020202020204" pitchFamily="34" charset="0"/>
              </a:defRPr>
            </a:lvl1pPr>
          </a:lstStyle>
          <a:p>
            <a:endParaRPr lang="en-US" altLang="en-US"/>
          </a:p>
        </p:txBody>
      </p:sp>
      <p:sp>
        <p:nvSpPr>
          <p:cNvPr id="91143" name="Rectangle 7">
            <a:extLst>
              <a:ext uri="{FF2B5EF4-FFF2-40B4-BE49-F238E27FC236}">
                <a16:creationId xmlns:a16="http://schemas.microsoft.com/office/drawing/2014/main" id="{9C02763A-056F-49E7-8576-04F65F22F8FF}"/>
              </a:ext>
            </a:extLst>
          </p:cNvPr>
          <p:cNvSpPr>
            <a:spLocks noGrp="1" noChangeArrowheads="1"/>
          </p:cNvSpPr>
          <p:nvPr>
            <p:ph type="sldNum" sz="quarter" idx="5"/>
          </p:nvPr>
        </p:nvSpPr>
        <p:spPr bwMode="auto">
          <a:xfrm>
            <a:off x="4022725"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panose="020B0604020202020204" pitchFamily="34" charset="0"/>
              </a:defRPr>
            </a:lvl1pPr>
          </a:lstStyle>
          <a:p>
            <a:fld id="{B05DB0DC-286E-4606-9A23-596F232EBCF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093F57-3411-4A2F-A441-F61407768633}"/>
              </a:ext>
            </a:extLst>
          </p:cNvPr>
          <p:cNvSpPr>
            <a:spLocks noGrp="1" noChangeArrowheads="1"/>
          </p:cNvSpPr>
          <p:nvPr>
            <p:ph type="sldNum" sz="quarter" idx="5"/>
          </p:nvPr>
        </p:nvSpPr>
        <p:spPr>
          <a:ln/>
        </p:spPr>
        <p:txBody>
          <a:bodyPr/>
          <a:lstStyle/>
          <a:p>
            <a:fld id="{E87E048A-C885-4A8A-B703-968DFE966697}" type="slidenum">
              <a:rPr lang="en-US" altLang="en-US"/>
              <a:pPr/>
              <a:t>1</a:t>
            </a:fld>
            <a:endParaRPr lang="en-US" altLang="en-US"/>
          </a:p>
        </p:txBody>
      </p:sp>
      <p:sp>
        <p:nvSpPr>
          <p:cNvPr id="104450" name="Rectangle 2">
            <a:extLst>
              <a:ext uri="{FF2B5EF4-FFF2-40B4-BE49-F238E27FC236}">
                <a16:creationId xmlns:a16="http://schemas.microsoft.com/office/drawing/2014/main" id="{EDB2A690-F746-4F92-910E-EF0F5FD2802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51317274-ABB4-44CC-A8C3-B52E54536A2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770F5D-B9BD-4FA8-A8A3-647FE3BC9EA9}"/>
              </a:ext>
            </a:extLst>
          </p:cNvPr>
          <p:cNvSpPr>
            <a:spLocks noGrp="1" noChangeArrowheads="1"/>
          </p:cNvSpPr>
          <p:nvPr>
            <p:ph type="sldNum" sz="quarter" idx="5"/>
          </p:nvPr>
        </p:nvSpPr>
        <p:spPr>
          <a:ln/>
        </p:spPr>
        <p:txBody>
          <a:bodyPr/>
          <a:lstStyle/>
          <a:p>
            <a:fld id="{2326946E-F0D3-44FB-BCB8-0173E84AFFEA}" type="slidenum">
              <a:rPr lang="en-US" altLang="en-US"/>
              <a:pPr/>
              <a:t>11</a:t>
            </a:fld>
            <a:endParaRPr lang="en-US" altLang="en-US"/>
          </a:p>
        </p:txBody>
      </p:sp>
      <p:sp>
        <p:nvSpPr>
          <p:cNvPr id="108546" name="Rectangle 2">
            <a:extLst>
              <a:ext uri="{FF2B5EF4-FFF2-40B4-BE49-F238E27FC236}">
                <a16:creationId xmlns:a16="http://schemas.microsoft.com/office/drawing/2014/main" id="{2F59FF7D-2FA3-4D33-8E16-F3B56173593D}"/>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8E275EAD-ABA2-4774-84E9-99B002A0439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9B91439-C988-434C-B759-E64BB7EFD883}"/>
              </a:ext>
            </a:extLst>
          </p:cNvPr>
          <p:cNvSpPr>
            <a:spLocks noGrp="1" noChangeArrowheads="1"/>
          </p:cNvSpPr>
          <p:nvPr>
            <p:ph type="sldNum" sz="quarter" idx="5"/>
          </p:nvPr>
        </p:nvSpPr>
        <p:spPr>
          <a:ln/>
        </p:spPr>
        <p:txBody>
          <a:bodyPr/>
          <a:lstStyle/>
          <a:p>
            <a:fld id="{E6CB9C7E-D81A-4A17-8FE6-4FDB357D1220}" type="slidenum">
              <a:rPr lang="en-US" altLang="en-US"/>
              <a:pPr/>
              <a:t>12</a:t>
            </a:fld>
            <a:endParaRPr lang="en-US" altLang="en-US"/>
          </a:p>
        </p:txBody>
      </p:sp>
      <p:sp>
        <p:nvSpPr>
          <p:cNvPr id="109570" name="Rectangle 2">
            <a:extLst>
              <a:ext uri="{FF2B5EF4-FFF2-40B4-BE49-F238E27FC236}">
                <a16:creationId xmlns:a16="http://schemas.microsoft.com/office/drawing/2014/main" id="{B74C0099-1568-4A8D-B5B4-DA457CFAED48}"/>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633CFD3D-A63B-4B70-B155-4167A19B1BF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D61AA91-C72E-40DF-85E1-BDE33B1C9EE3}"/>
              </a:ext>
            </a:extLst>
          </p:cNvPr>
          <p:cNvSpPr>
            <a:spLocks noGrp="1" noChangeArrowheads="1"/>
          </p:cNvSpPr>
          <p:nvPr>
            <p:ph type="sldNum" sz="quarter" idx="5"/>
          </p:nvPr>
        </p:nvSpPr>
        <p:spPr>
          <a:ln/>
        </p:spPr>
        <p:txBody>
          <a:bodyPr/>
          <a:lstStyle/>
          <a:p>
            <a:fld id="{6959F476-0681-4F67-820E-EE978024D3D6}" type="slidenum">
              <a:rPr lang="en-US" altLang="en-US"/>
              <a:pPr/>
              <a:t>13</a:t>
            </a:fld>
            <a:endParaRPr lang="en-US" altLang="en-US"/>
          </a:p>
        </p:txBody>
      </p:sp>
      <p:sp>
        <p:nvSpPr>
          <p:cNvPr id="110594" name="Rectangle 2">
            <a:extLst>
              <a:ext uri="{FF2B5EF4-FFF2-40B4-BE49-F238E27FC236}">
                <a16:creationId xmlns:a16="http://schemas.microsoft.com/office/drawing/2014/main" id="{66B3AC9C-FCE0-4CDC-8DDA-DCE353958CA0}"/>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4B859439-253C-4169-B2B4-28D14B4C9D62}"/>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F345FC-088E-4281-A914-C186794AC403}"/>
              </a:ext>
            </a:extLst>
          </p:cNvPr>
          <p:cNvSpPr>
            <a:spLocks noGrp="1" noChangeArrowheads="1"/>
          </p:cNvSpPr>
          <p:nvPr>
            <p:ph type="sldNum" sz="quarter" idx="5"/>
          </p:nvPr>
        </p:nvSpPr>
        <p:spPr>
          <a:ln/>
        </p:spPr>
        <p:txBody>
          <a:bodyPr/>
          <a:lstStyle/>
          <a:p>
            <a:fld id="{A0B93D04-58BF-4F88-87EB-6328C27F3F19}" type="slidenum">
              <a:rPr lang="en-US" altLang="en-US"/>
              <a:pPr/>
              <a:t>14</a:t>
            </a:fld>
            <a:endParaRPr lang="en-US" altLang="en-US"/>
          </a:p>
        </p:txBody>
      </p:sp>
      <p:sp>
        <p:nvSpPr>
          <p:cNvPr id="98306" name="Rectangle 2">
            <a:extLst>
              <a:ext uri="{FF2B5EF4-FFF2-40B4-BE49-F238E27FC236}">
                <a16:creationId xmlns:a16="http://schemas.microsoft.com/office/drawing/2014/main" id="{E9848E58-457D-4C69-B79E-DB983BBCA47C}"/>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2BF41430-5BF9-4A7F-BFF6-10F6F9443D80}"/>
              </a:ext>
            </a:extLst>
          </p:cNvPr>
          <p:cNvSpPr>
            <a:spLocks noGrp="1" noChangeArrowheads="1"/>
          </p:cNvSpPr>
          <p:nvPr>
            <p:ph type="body" idx="1"/>
          </p:nvPr>
        </p:nvSpPr>
        <p:spPr/>
        <p:txBody>
          <a:bodyPr/>
          <a:lstStyle/>
          <a:p>
            <a:r>
              <a:rPr lang="en-US" altLang="en-US"/>
              <a:t>Leader’s Intent prevents a lot of conflict from the start.  </a:t>
            </a:r>
          </a:p>
          <a:p>
            <a:r>
              <a:rPr lang="en-US" altLang="en-US"/>
              <a:t>Should include vision, leadership philosophy, and leadership expectations</a:t>
            </a:r>
          </a:p>
          <a:p>
            <a:r>
              <a:rPr lang="en-US" altLang="en-US"/>
              <a:t>Understanding the leader’s intent produces greater cohesion and less conflict within a group.</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B5C9ACA-6208-40BB-B52F-874A322A5727}"/>
              </a:ext>
            </a:extLst>
          </p:cNvPr>
          <p:cNvSpPr>
            <a:spLocks noGrp="1" noChangeArrowheads="1"/>
          </p:cNvSpPr>
          <p:nvPr>
            <p:ph type="sldNum" sz="quarter" idx="5"/>
          </p:nvPr>
        </p:nvSpPr>
        <p:spPr>
          <a:ln/>
        </p:spPr>
        <p:txBody>
          <a:bodyPr/>
          <a:lstStyle/>
          <a:p>
            <a:fld id="{0ED4E5BE-B3F3-4554-90EA-7AB2CC70A885}" type="slidenum">
              <a:rPr lang="en-US" altLang="en-US"/>
              <a:pPr/>
              <a:t>16</a:t>
            </a:fld>
            <a:endParaRPr lang="en-US" altLang="en-US"/>
          </a:p>
        </p:txBody>
      </p:sp>
      <p:sp>
        <p:nvSpPr>
          <p:cNvPr id="99330" name="Rectangle 2">
            <a:extLst>
              <a:ext uri="{FF2B5EF4-FFF2-40B4-BE49-F238E27FC236}">
                <a16:creationId xmlns:a16="http://schemas.microsoft.com/office/drawing/2014/main" id="{8BA000B5-8BB1-4AEB-9A2C-43BD1FC5D672}"/>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7DBD762-7279-4E34-AA41-77A43ED639FF}"/>
              </a:ext>
            </a:extLst>
          </p:cNvPr>
          <p:cNvSpPr>
            <a:spLocks noGrp="1" noChangeArrowheads="1"/>
          </p:cNvSpPr>
          <p:nvPr>
            <p:ph type="body" idx="1"/>
          </p:nvPr>
        </p:nvSpPr>
        <p:spPr/>
        <p:txBody>
          <a:bodyPr/>
          <a:lstStyle/>
          <a:p>
            <a:r>
              <a:rPr lang="en-US" altLang="en-US"/>
              <a:t>Reference the IRPG on Communication Responsibilities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AA4888-431A-4382-8B4B-CD46037C4C72}"/>
              </a:ext>
            </a:extLst>
          </p:cNvPr>
          <p:cNvSpPr>
            <a:spLocks noGrp="1" noChangeArrowheads="1"/>
          </p:cNvSpPr>
          <p:nvPr>
            <p:ph type="sldNum" sz="quarter" idx="5"/>
          </p:nvPr>
        </p:nvSpPr>
        <p:spPr>
          <a:ln/>
        </p:spPr>
        <p:txBody>
          <a:bodyPr/>
          <a:lstStyle/>
          <a:p>
            <a:fld id="{92919316-52E7-4F10-AF2F-9BA958555608}" type="slidenum">
              <a:rPr lang="en-US" altLang="en-US"/>
              <a:pPr/>
              <a:t>17</a:t>
            </a:fld>
            <a:endParaRPr lang="en-US" altLang="en-US"/>
          </a:p>
        </p:txBody>
      </p:sp>
      <p:sp>
        <p:nvSpPr>
          <p:cNvPr id="100354" name="Rectangle 2">
            <a:extLst>
              <a:ext uri="{FF2B5EF4-FFF2-40B4-BE49-F238E27FC236}">
                <a16:creationId xmlns:a16="http://schemas.microsoft.com/office/drawing/2014/main" id="{59BFD6C4-727E-46B6-954F-2D654241BEB3}"/>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E0C26F82-4C9C-43AB-89D4-D0F7CC961E1E}"/>
              </a:ext>
            </a:extLst>
          </p:cNvPr>
          <p:cNvSpPr>
            <a:spLocks noGrp="1" noChangeArrowheads="1"/>
          </p:cNvSpPr>
          <p:nvPr>
            <p:ph type="body" idx="1"/>
          </p:nvPr>
        </p:nvSpPr>
        <p:spPr/>
        <p:txBody>
          <a:bodyPr/>
          <a:lstStyle/>
          <a:p>
            <a:r>
              <a:rPr lang="en-US" altLang="en-US"/>
              <a:t>Reference IRPG Risk Management Process</a:t>
            </a:r>
          </a:p>
          <a:p>
            <a:endParaRPr lang="en-US" altLang="en-US"/>
          </a:p>
          <a:p>
            <a:r>
              <a:rPr lang="en-US" altLang="en-US" b="1"/>
              <a:t>Situation Awareness </a:t>
            </a:r>
            <a:r>
              <a:rPr lang="en-US" altLang="en-US"/>
              <a:t> - Relates on how people perceive their environment.  How well your perception matches reality is called SA.  IF your SA is high, you have a good perception of what is actually going on.</a:t>
            </a:r>
          </a:p>
          <a:p>
            <a:endParaRPr lang="en-US" altLang="en-US"/>
          </a:p>
          <a:p>
            <a:r>
              <a:rPr lang="en-US" altLang="en-US"/>
              <a:t>Perception – result of your experiences and attitudes as well as cues provided by the situation</a:t>
            </a:r>
          </a:p>
          <a:p>
            <a:r>
              <a:rPr lang="en-US" altLang="en-US"/>
              <a:t>Information Gathering – observe, communication, filtering and focusing, distraction</a:t>
            </a:r>
          </a:p>
          <a:p>
            <a:r>
              <a:rPr lang="en-US" altLang="en-US"/>
              <a:t>Span of control – how many resources a leader should directly supervise at any given time</a:t>
            </a:r>
          </a:p>
          <a:p>
            <a:r>
              <a:rPr lang="en-US" altLang="en-US"/>
              <a:t>First Impression – Establishing an initial perception or SA that leader in their mind </a:t>
            </a:r>
          </a:p>
          <a:p>
            <a:r>
              <a:rPr lang="en-US" altLang="en-US"/>
              <a:t>Feedback – implies you are willing to listen and act on it.  A willingness to ask for and accept feedback is a cornerstone of  self-development</a:t>
            </a:r>
          </a:p>
          <a:p>
            <a:endParaRPr lang="en-US" altLang="en-US"/>
          </a:p>
          <a:p>
            <a:endParaRPr lang="en-US" altLang="en-US"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2ABCCCE-7D77-4AE3-9AA1-F586F975AAEB}"/>
              </a:ext>
            </a:extLst>
          </p:cNvPr>
          <p:cNvSpPr>
            <a:spLocks noGrp="1" noChangeArrowheads="1"/>
          </p:cNvSpPr>
          <p:nvPr>
            <p:ph type="sldNum" sz="quarter" idx="5"/>
          </p:nvPr>
        </p:nvSpPr>
        <p:spPr>
          <a:ln/>
        </p:spPr>
        <p:txBody>
          <a:bodyPr/>
          <a:lstStyle/>
          <a:p>
            <a:fld id="{69743171-6D32-44F9-84AD-1266053ED4A5}" type="slidenum">
              <a:rPr lang="en-US" altLang="en-US"/>
              <a:pPr/>
              <a:t>19</a:t>
            </a:fld>
            <a:endParaRPr lang="en-US" altLang="en-US"/>
          </a:p>
        </p:txBody>
      </p:sp>
      <p:sp>
        <p:nvSpPr>
          <p:cNvPr id="101378" name="Rectangle 2">
            <a:extLst>
              <a:ext uri="{FF2B5EF4-FFF2-40B4-BE49-F238E27FC236}">
                <a16:creationId xmlns:a16="http://schemas.microsoft.com/office/drawing/2014/main" id="{7C952488-00C3-4CD8-A585-33697CF54448}"/>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B1DD0653-C959-4378-BCB1-8BA3E7A7A3CC}"/>
              </a:ext>
            </a:extLst>
          </p:cNvPr>
          <p:cNvSpPr>
            <a:spLocks noGrp="1" noChangeArrowheads="1"/>
          </p:cNvSpPr>
          <p:nvPr>
            <p:ph type="body" idx="1"/>
          </p:nvPr>
        </p:nvSpPr>
        <p:spPr/>
        <p:txBody>
          <a:bodyPr/>
          <a:lstStyle/>
          <a:p>
            <a:r>
              <a:rPr lang="en-US" altLang="en-US"/>
              <a:t>SA – foundation of the D.M. process.  W/o good understanding of the situation, it is tough to make a good decision about it</a:t>
            </a:r>
          </a:p>
          <a:p>
            <a:r>
              <a:rPr lang="en-US" altLang="en-US"/>
              <a:t>Problem Recognition – is when you determine that impact your environment in some way</a:t>
            </a:r>
          </a:p>
          <a:p>
            <a:r>
              <a:rPr lang="en-US" altLang="en-US"/>
              <a:t>Option Selection – selecting the course of action involves understanding the factors, options, and risk associates with those option.  Your selection is 			based on experience and perception</a:t>
            </a:r>
          </a:p>
          <a:p>
            <a:r>
              <a:rPr lang="en-US" altLang="en-US"/>
              <a:t>Decision Point –</a:t>
            </a:r>
            <a:r>
              <a:rPr lang="en-US" altLang="en-US" b="1"/>
              <a:t> Time marches on.  If you decide not to act the environment does not change</a:t>
            </a:r>
          </a:p>
          <a:p>
            <a:r>
              <a:rPr lang="en-US" altLang="en-US"/>
              <a:t>Action – putting your Decision into action</a:t>
            </a:r>
          </a:p>
          <a:p>
            <a:r>
              <a:rPr lang="en-US" altLang="en-US"/>
              <a:t>Change – Re-evaluation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5D91390-AAC8-4891-B933-1F12D9EBFFF7}"/>
              </a:ext>
            </a:extLst>
          </p:cNvPr>
          <p:cNvSpPr>
            <a:spLocks noGrp="1" noChangeArrowheads="1"/>
          </p:cNvSpPr>
          <p:nvPr>
            <p:ph type="sldNum" sz="quarter" idx="5"/>
          </p:nvPr>
        </p:nvSpPr>
        <p:spPr>
          <a:ln/>
        </p:spPr>
        <p:txBody>
          <a:bodyPr/>
          <a:lstStyle/>
          <a:p>
            <a:fld id="{A2410C30-1A51-447C-8DAB-EED9F9B75D51}" type="slidenum">
              <a:rPr lang="en-US" altLang="en-US"/>
              <a:pPr/>
              <a:t>20</a:t>
            </a:fld>
            <a:endParaRPr lang="en-US" altLang="en-US"/>
          </a:p>
        </p:txBody>
      </p:sp>
      <p:sp>
        <p:nvSpPr>
          <p:cNvPr id="103426" name="Rectangle 2">
            <a:extLst>
              <a:ext uri="{FF2B5EF4-FFF2-40B4-BE49-F238E27FC236}">
                <a16:creationId xmlns:a16="http://schemas.microsoft.com/office/drawing/2014/main" id="{5C408A6D-D492-49CE-81FC-42FE82EE18A6}"/>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74FAD331-1082-4EB6-978B-893B77F907B3}"/>
              </a:ext>
            </a:extLst>
          </p:cNvPr>
          <p:cNvSpPr>
            <a:spLocks noGrp="1" noChangeArrowheads="1"/>
          </p:cNvSpPr>
          <p:nvPr>
            <p:ph type="body" idx="1"/>
          </p:nvPr>
        </p:nvSpPr>
        <p:spPr/>
        <p:txBody>
          <a:bodyPr/>
          <a:lstStyle/>
          <a:p>
            <a:r>
              <a:rPr lang="en-US" altLang="en-US"/>
              <a:t>NOTE:  the more time a leader takes to make a decision, the fewer the options</a:t>
            </a:r>
          </a:p>
          <a:p>
            <a:r>
              <a:rPr lang="en-US" altLang="en-US"/>
              <a:t>How does this relate to the Risk Management Process?</a:t>
            </a:r>
          </a:p>
          <a:p>
            <a:r>
              <a:rPr lang="en-US" altLang="en-US"/>
              <a:t>	- Basic elements are same</a:t>
            </a:r>
          </a:p>
          <a:p>
            <a:r>
              <a:rPr lang="en-US" altLang="en-US"/>
              <a:t>	- The time element is not present in the R.M Process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4C8844-A0ED-4671-BF0C-1409CF78C17B}"/>
              </a:ext>
            </a:extLst>
          </p:cNvPr>
          <p:cNvSpPr>
            <a:spLocks noGrp="1" noChangeArrowheads="1"/>
          </p:cNvSpPr>
          <p:nvPr>
            <p:ph type="sldNum" sz="quarter" idx="5"/>
          </p:nvPr>
        </p:nvSpPr>
        <p:spPr>
          <a:ln/>
        </p:spPr>
        <p:txBody>
          <a:bodyPr/>
          <a:lstStyle/>
          <a:p>
            <a:fld id="{6E914D00-32C3-4AF4-9288-9F33329A3B13}" type="slidenum">
              <a:rPr lang="en-US" altLang="en-US"/>
              <a:pPr/>
              <a:t>21</a:t>
            </a:fld>
            <a:endParaRPr lang="en-US" altLang="en-US"/>
          </a:p>
        </p:txBody>
      </p:sp>
      <p:sp>
        <p:nvSpPr>
          <p:cNvPr id="111618" name="Rectangle 2">
            <a:extLst>
              <a:ext uri="{FF2B5EF4-FFF2-40B4-BE49-F238E27FC236}">
                <a16:creationId xmlns:a16="http://schemas.microsoft.com/office/drawing/2014/main" id="{A4C7D38E-F6A1-40EC-B3D7-BE0E9ED68C6E}"/>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E33E1CF8-0D96-4F4F-894A-E29E2DC3BFC8}"/>
              </a:ext>
            </a:extLst>
          </p:cNvPr>
          <p:cNvSpPr>
            <a:spLocks noGrp="1" noChangeArrowheads="1"/>
          </p:cNvSpPr>
          <p:nvPr>
            <p:ph type="body" idx="1"/>
          </p:nvPr>
        </p:nvSpPr>
        <p:spPr/>
        <p:txBody>
          <a:bodyPr/>
          <a:lstStyle/>
          <a:p>
            <a:r>
              <a:rPr lang="en-US" altLang="en-US"/>
              <a:t>Reference to IRPG</a:t>
            </a:r>
          </a:p>
          <a:p>
            <a:endParaRPr lang="en-US" altLang="en-US"/>
          </a:p>
          <a:p>
            <a:r>
              <a:rPr lang="en-US" altLang="en-US"/>
              <a:t>AAR is a learning tool intended for evaluation of an incident or project in order to sustain strengths and improved on weakness.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E23110-7E8A-44BA-AE90-2804670DB1A2}"/>
              </a:ext>
            </a:extLst>
          </p:cNvPr>
          <p:cNvSpPr>
            <a:spLocks noGrp="1" noChangeArrowheads="1"/>
          </p:cNvSpPr>
          <p:nvPr>
            <p:ph type="sldNum" sz="quarter" idx="5"/>
          </p:nvPr>
        </p:nvSpPr>
        <p:spPr>
          <a:ln/>
        </p:spPr>
        <p:txBody>
          <a:bodyPr/>
          <a:lstStyle/>
          <a:p>
            <a:fld id="{E697CE53-E36C-4C84-A681-D3F0F359A913}" type="slidenum">
              <a:rPr lang="en-US" altLang="en-US"/>
              <a:pPr/>
              <a:t>3</a:t>
            </a:fld>
            <a:endParaRPr lang="en-US" altLang="en-US"/>
          </a:p>
        </p:txBody>
      </p:sp>
      <p:sp>
        <p:nvSpPr>
          <p:cNvPr id="105474" name="Rectangle 2">
            <a:extLst>
              <a:ext uri="{FF2B5EF4-FFF2-40B4-BE49-F238E27FC236}">
                <a16:creationId xmlns:a16="http://schemas.microsoft.com/office/drawing/2014/main" id="{388F091D-CDF4-4B6D-B5C2-040C1643887B}"/>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162824CA-DD11-4387-8D2C-50EFA56DFE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7C3F01-6281-4C77-AD3C-7800222B5281}"/>
              </a:ext>
            </a:extLst>
          </p:cNvPr>
          <p:cNvSpPr>
            <a:spLocks noGrp="1" noChangeArrowheads="1"/>
          </p:cNvSpPr>
          <p:nvPr>
            <p:ph type="sldNum" sz="quarter" idx="5"/>
          </p:nvPr>
        </p:nvSpPr>
        <p:spPr>
          <a:ln/>
        </p:spPr>
        <p:txBody>
          <a:bodyPr/>
          <a:lstStyle/>
          <a:p>
            <a:fld id="{C368F858-8CD9-47BF-9F64-0C48BB337E0E}" type="slidenum">
              <a:rPr lang="en-US" altLang="en-US"/>
              <a:pPr/>
              <a:t>4</a:t>
            </a:fld>
            <a:endParaRPr lang="en-US" altLang="en-US"/>
          </a:p>
        </p:txBody>
      </p:sp>
      <p:sp>
        <p:nvSpPr>
          <p:cNvPr id="106498" name="Rectangle 2">
            <a:extLst>
              <a:ext uri="{FF2B5EF4-FFF2-40B4-BE49-F238E27FC236}">
                <a16:creationId xmlns:a16="http://schemas.microsoft.com/office/drawing/2014/main" id="{10CB7BEE-3303-4D18-96A9-B6168A96010A}"/>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DD4D6E71-DECB-4DF4-847F-E5E50DDA280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CF9CDA0-5013-406D-A766-A9EE07C120A6}"/>
              </a:ext>
            </a:extLst>
          </p:cNvPr>
          <p:cNvSpPr>
            <a:spLocks noGrp="1" noChangeArrowheads="1"/>
          </p:cNvSpPr>
          <p:nvPr>
            <p:ph type="sldNum" sz="quarter" idx="5"/>
          </p:nvPr>
        </p:nvSpPr>
        <p:spPr>
          <a:ln/>
        </p:spPr>
        <p:txBody>
          <a:bodyPr/>
          <a:lstStyle/>
          <a:p>
            <a:fld id="{78E7F6BE-FB11-4132-A767-0549AAFF37C4}" type="slidenum">
              <a:rPr lang="en-US" altLang="en-US"/>
              <a:pPr/>
              <a:t>5</a:t>
            </a:fld>
            <a:endParaRPr lang="en-US" altLang="en-US"/>
          </a:p>
        </p:txBody>
      </p:sp>
      <p:sp>
        <p:nvSpPr>
          <p:cNvPr id="92162" name="Rectangle 2">
            <a:extLst>
              <a:ext uri="{FF2B5EF4-FFF2-40B4-BE49-F238E27FC236}">
                <a16:creationId xmlns:a16="http://schemas.microsoft.com/office/drawing/2014/main" id="{77A51576-9A2F-4C8A-958B-78CFF2FCD41C}"/>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1A284ED7-D068-4843-BAB6-FF94DC24215F}"/>
              </a:ext>
            </a:extLst>
          </p:cNvPr>
          <p:cNvSpPr>
            <a:spLocks noGrp="1" noChangeArrowheads="1"/>
          </p:cNvSpPr>
          <p:nvPr>
            <p:ph type="body" idx="1"/>
          </p:nvPr>
        </p:nvSpPr>
        <p:spPr/>
        <p:txBody>
          <a:bodyPr/>
          <a:lstStyle/>
          <a:p>
            <a:r>
              <a:rPr lang="en-US" altLang="en-US"/>
              <a:t>Duty = how you value your job</a:t>
            </a:r>
          </a:p>
          <a:p>
            <a:r>
              <a:rPr lang="en-US" altLang="en-US"/>
              <a:t>Respect = how you value your co-workers</a:t>
            </a:r>
          </a:p>
          <a:p>
            <a:r>
              <a:rPr lang="en-US" altLang="en-US"/>
              <a:t>Integrity = how you value yourself</a:t>
            </a:r>
          </a:p>
          <a:p>
            <a:endParaRPr lang="en-US" altLang="en-US"/>
          </a:p>
          <a:p>
            <a:r>
              <a:rPr lang="en-US" altLang="en-US"/>
              <a:t>Reference Wildland Fire Leadership values and principles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F00ABFE-E8E6-481C-8380-57155DDBFCA3}"/>
              </a:ext>
            </a:extLst>
          </p:cNvPr>
          <p:cNvSpPr>
            <a:spLocks noGrp="1" noChangeArrowheads="1"/>
          </p:cNvSpPr>
          <p:nvPr>
            <p:ph type="sldNum" sz="quarter" idx="5"/>
          </p:nvPr>
        </p:nvSpPr>
        <p:spPr>
          <a:ln/>
        </p:spPr>
        <p:txBody>
          <a:bodyPr/>
          <a:lstStyle/>
          <a:p>
            <a:fld id="{C26A7555-5F45-4E67-BAB0-14230AC2DBB5}" type="slidenum">
              <a:rPr lang="en-US" altLang="en-US"/>
              <a:pPr/>
              <a:t>6</a:t>
            </a:fld>
            <a:endParaRPr lang="en-US" altLang="en-US"/>
          </a:p>
        </p:txBody>
      </p:sp>
      <p:sp>
        <p:nvSpPr>
          <p:cNvPr id="94210" name="Rectangle 2">
            <a:extLst>
              <a:ext uri="{FF2B5EF4-FFF2-40B4-BE49-F238E27FC236}">
                <a16:creationId xmlns:a16="http://schemas.microsoft.com/office/drawing/2014/main" id="{3B05613D-840A-42A1-ACF1-DC68D75F223F}"/>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29E67BEB-A5F8-444C-9327-7526A5971EC1}"/>
              </a:ext>
            </a:extLst>
          </p:cNvPr>
          <p:cNvSpPr>
            <a:spLocks noGrp="1" noChangeArrowheads="1"/>
          </p:cNvSpPr>
          <p:nvPr>
            <p:ph type="body" idx="1"/>
          </p:nvPr>
        </p:nvSpPr>
        <p:spPr/>
        <p:txBody>
          <a:bodyPr/>
          <a:lstStyle/>
          <a:p>
            <a:r>
              <a:rPr lang="en-US" altLang="en-US" b="1"/>
              <a:t>Command Presence – </a:t>
            </a:r>
            <a:r>
              <a:rPr lang="en-US" altLang="en-US"/>
              <a:t>set of positive behaviors and traits that is easily recognizable, but difficult to achieve </a:t>
            </a:r>
            <a:endParaRPr lang="en-US" altLang="en-US" b="1"/>
          </a:p>
          <a:p>
            <a:endParaRPr lang="en-US" altLang="en-US"/>
          </a:p>
          <a:p>
            <a:r>
              <a:rPr lang="en-US" altLang="en-US"/>
              <a:t>Competent – recognize firefighter capabilities and giving assignments to utilize those abilities</a:t>
            </a:r>
          </a:p>
          <a:p>
            <a:r>
              <a:rPr lang="en-US" altLang="en-US"/>
              <a:t>Composed – Never getting flustered when problems arise</a:t>
            </a:r>
          </a:p>
          <a:p>
            <a:r>
              <a:rPr lang="en-US" altLang="en-US"/>
              <a:t>Decisive – no wavering about decision making</a:t>
            </a:r>
          </a:p>
          <a:p>
            <a:r>
              <a:rPr lang="en-US" altLang="en-US"/>
              <a:t>Self Confident – Poised, assured, certain, firm and convinced that they can handle any situation without being over-confident </a:t>
            </a:r>
          </a:p>
          <a:p>
            <a:r>
              <a:rPr lang="en-US" altLang="en-US"/>
              <a:t>Goal oriented - can shift into higher gear to achieve their goals</a:t>
            </a:r>
          </a:p>
          <a:p>
            <a:endParaRPr lang="en-US" altLang="en-US"/>
          </a:p>
          <a:p>
            <a:r>
              <a:rPr lang="en-US" altLang="en-US"/>
              <a:t>What are your strengths and weaknesses of command presence?</a:t>
            </a:r>
          </a:p>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46C25FF-1D02-4D47-98F2-EB8C8DE23E53}"/>
              </a:ext>
            </a:extLst>
          </p:cNvPr>
          <p:cNvSpPr>
            <a:spLocks noGrp="1" noChangeArrowheads="1"/>
          </p:cNvSpPr>
          <p:nvPr>
            <p:ph type="sldNum" sz="quarter" idx="5"/>
          </p:nvPr>
        </p:nvSpPr>
        <p:spPr>
          <a:ln/>
        </p:spPr>
        <p:txBody>
          <a:bodyPr/>
          <a:lstStyle/>
          <a:p>
            <a:fld id="{4DBADDF1-43F1-4AAE-91C4-B4BD0D44EA40}" type="slidenum">
              <a:rPr lang="en-US" altLang="en-US"/>
              <a:pPr/>
              <a:t>7</a:t>
            </a:fld>
            <a:endParaRPr lang="en-US" altLang="en-US"/>
          </a:p>
        </p:txBody>
      </p:sp>
      <p:sp>
        <p:nvSpPr>
          <p:cNvPr id="97282" name="Rectangle 2">
            <a:extLst>
              <a:ext uri="{FF2B5EF4-FFF2-40B4-BE49-F238E27FC236}">
                <a16:creationId xmlns:a16="http://schemas.microsoft.com/office/drawing/2014/main" id="{A5CE0453-81CD-43F5-8B0B-0A6392A2FFB4}"/>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0593EE56-878F-4F32-971D-FA1708AE87B9}"/>
              </a:ext>
            </a:extLst>
          </p:cNvPr>
          <p:cNvSpPr>
            <a:spLocks noGrp="1" noChangeArrowheads="1"/>
          </p:cNvSpPr>
          <p:nvPr>
            <p:ph type="body" idx="1"/>
          </p:nvPr>
        </p:nvSpPr>
        <p:spPr/>
        <p:txBody>
          <a:bodyPr/>
          <a:lstStyle/>
          <a:p>
            <a:r>
              <a:rPr lang="en-US" altLang="en-US"/>
              <a:t>Which qualities of Command Presence do you see in the video clip?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39C288-DCC9-48E5-82E7-8DF985FAC38D}"/>
              </a:ext>
            </a:extLst>
          </p:cNvPr>
          <p:cNvSpPr>
            <a:spLocks noGrp="1" noChangeArrowheads="1"/>
          </p:cNvSpPr>
          <p:nvPr>
            <p:ph type="sldNum" sz="quarter" idx="5"/>
          </p:nvPr>
        </p:nvSpPr>
        <p:spPr>
          <a:ln/>
        </p:spPr>
        <p:txBody>
          <a:bodyPr/>
          <a:lstStyle/>
          <a:p>
            <a:fld id="{C7F4A755-A2C5-4DC6-B80A-9BE57719ED05}" type="slidenum">
              <a:rPr lang="en-US" altLang="en-US"/>
              <a:pPr/>
              <a:t>8</a:t>
            </a:fld>
            <a:endParaRPr lang="en-US" altLang="en-US"/>
          </a:p>
        </p:txBody>
      </p:sp>
      <p:sp>
        <p:nvSpPr>
          <p:cNvPr id="95234" name="Rectangle 2">
            <a:extLst>
              <a:ext uri="{FF2B5EF4-FFF2-40B4-BE49-F238E27FC236}">
                <a16:creationId xmlns:a16="http://schemas.microsoft.com/office/drawing/2014/main" id="{601939A6-3E2B-40EF-AB96-EBFB5C1C83F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316F0351-2F15-4D64-804B-6F410C771950}"/>
              </a:ext>
            </a:extLst>
          </p:cNvPr>
          <p:cNvSpPr>
            <a:spLocks noGrp="1" noChangeArrowheads="1"/>
          </p:cNvSpPr>
          <p:nvPr>
            <p:ph type="body" idx="1"/>
          </p:nvPr>
        </p:nvSpPr>
        <p:spPr/>
        <p:txBody>
          <a:bodyPr/>
          <a:lstStyle/>
          <a:p>
            <a:r>
              <a:rPr lang="en-US" altLang="en-US"/>
              <a:t>Team – people who represent all levels of followers with different skill mixes and personalities</a:t>
            </a:r>
          </a:p>
          <a:p>
            <a:r>
              <a:rPr lang="en-US" altLang="en-US"/>
              <a:t>Leader – YOU. Honest understanding of strengths and weaknesses.  You capabilities and limitations</a:t>
            </a:r>
          </a:p>
          <a:p>
            <a:r>
              <a:rPr lang="en-US" altLang="en-US"/>
              <a:t>Task – prevents different challenges, high consequences, time compressing, special skill needs, etc.</a:t>
            </a:r>
          </a:p>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AA81984-2368-4671-9E56-26ADA2853B9B}"/>
              </a:ext>
            </a:extLst>
          </p:cNvPr>
          <p:cNvSpPr>
            <a:spLocks noGrp="1" noChangeArrowheads="1"/>
          </p:cNvSpPr>
          <p:nvPr>
            <p:ph type="sldNum" sz="quarter" idx="5"/>
          </p:nvPr>
        </p:nvSpPr>
        <p:spPr>
          <a:ln/>
        </p:spPr>
        <p:txBody>
          <a:bodyPr/>
          <a:lstStyle/>
          <a:p>
            <a:fld id="{09990C4D-397C-4052-A245-800165F6EBB6}" type="slidenum">
              <a:rPr lang="en-US" altLang="en-US"/>
              <a:pPr/>
              <a:t>9</a:t>
            </a:fld>
            <a:endParaRPr lang="en-US" altLang="en-US"/>
          </a:p>
        </p:txBody>
      </p:sp>
      <p:sp>
        <p:nvSpPr>
          <p:cNvPr id="96258" name="Rectangle 2">
            <a:extLst>
              <a:ext uri="{FF2B5EF4-FFF2-40B4-BE49-F238E27FC236}">
                <a16:creationId xmlns:a16="http://schemas.microsoft.com/office/drawing/2014/main" id="{A3F4F6B5-D964-4D26-A014-E5C4EDA3FF43}"/>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D43E2187-465D-4338-A27C-7BDDE6934846}"/>
              </a:ext>
            </a:extLst>
          </p:cNvPr>
          <p:cNvSpPr>
            <a:spLocks noGrp="1" noChangeArrowheads="1"/>
          </p:cNvSpPr>
          <p:nvPr>
            <p:ph type="body" idx="1"/>
          </p:nvPr>
        </p:nvSpPr>
        <p:spPr/>
        <p:txBody>
          <a:bodyPr/>
          <a:lstStyle/>
          <a:p>
            <a:r>
              <a:rPr lang="en-US" altLang="en-US"/>
              <a:t>Leadership Styles are used for adapting to the changing environment.</a:t>
            </a:r>
          </a:p>
          <a:p>
            <a:r>
              <a:rPr lang="en-US" altLang="en-US"/>
              <a:t>Specifically guiding team members appropriately in a given situation</a:t>
            </a:r>
          </a:p>
          <a:p>
            <a:r>
              <a:rPr lang="en-US" altLang="en-US" b="1"/>
              <a:t>STYLE –</a:t>
            </a:r>
            <a:r>
              <a:rPr lang="en-US" altLang="en-US"/>
              <a:t> is a method of process for assuring that the tasks are understood, supervised, and accomplished</a:t>
            </a:r>
          </a:p>
          <a:p>
            <a:endParaRPr lang="en-US" altLang="en-US"/>
          </a:p>
          <a:p>
            <a:r>
              <a:rPr lang="en-US" altLang="en-US"/>
              <a:t>Directing = 	Provide all instructions and guidance to followers in order to accomplish the task.  Followers have minimal opportunity for feedback and little 		decision making responsibility </a:t>
            </a:r>
          </a:p>
          <a:p>
            <a:r>
              <a:rPr lang="en-US" altLang="en-US"/>
              <a:t>Delegating= The leader give specific responsibilities to followers and expect the to accomplish those delegated task without further guidance.  Followers 		have moderate feedback opportunity and moderate to high level decision making responsibility.</a:t>
            </a:r>
          </a:p>
          <a:p>
            <a:r>
              <a:rPr lang="en-US" altLang="en-US"/>
              <a:t>Participating = The leaders ask followers to assist in determining the best methods for solution fro accomplish the task.  Followers are expected to 			    provide ideas and may have high levels of decision making responsibility </a:t>
            </a:r>
            <a:endParaRPr lang="en-US" altLang="en-US"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163EBB4-8F97-4073-8C8A-175C5B6A4387}"/>
              </a:ext>
            </a:extLst>
          </p:cNvPr>
          <p:cNvSpPr>
            <a:spLocks noGrp="1" noChangeArrowheads="1"/>
          </p:cNvSpPr>
          <p:nvPr>
            <p:ph type="sldNum" sz="quarter" idx="5"/>
          </p:nvPr>
        </p:nvSpPr>
        <p:spPr>
          <a:ln/>
        </p:spPr>
        <p:txBody>
          <a:bodyPr/>
          <a:lstStyle/>
          <a:p>
            <a:fld id="{774510C3-0D35-40B8-92E5-55070C6BBE6E}" type="slidenum">
              <a:rPr lang="en-US" altLang="en-US"/>
              <a:pPr/>
              <a:t>10</a:t>
            </a:fld>
            <a:endParaRPr lang="en-US" altLang="en-US"/>
          </a:p>
        </p:txBody>
      </p:sp>
      <p:sp>
        <p:nvSpPr>
          <p:cNvPr id="107522" name="Rectangle 2">
            <a:extLst>
              <a:ext uri="{FF2B5EF4-FFF2-40B4-BE49-F238E27FC236}">
                <a16:creationId xmlns:a16="http://schemas.microsoft.com/office/drawing/2014/main" id="{F41CB62C-6444-4DB0-841C-5A75F600D823}"/>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E83E9A4C-0E37-49DC-B736-FDFD9BE58CEA}"/>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72" name="Rectangle 12">
            <a:extLst>
              <a:ext uri="{FF2B5EF4-FFF2-40B4-BE49-F238E27FC236}">
                <a16:creationId xmlns:a16="http://schemas.microsoft.com/office/drawing/2014/main" id="{6BE45290-2DB3-47A7-8795-DBD08A28985D}"/>
              </a:ext>
            </a:extLst>
          </p:cNvPr>
          <p:cNvSpPr>
            <a:spLocks noGrp="1" noChangeArrowheads="1"/>
          </p:cNvSpPr>
          <p:nvPr>
            <p:ph type="ctrTitle"/>
          </p:nvPr>
        </p:nvSpPr>
        <p:spPr>
          <a:xfrm>
            <a:off x="990600" y="1676400"/>
            <a:ext cx="7772400" cy="1462088"/>
          </a:xfrm>
        </p:spPr>
        <p:txBody>
          <a:bodyPr/>
          <a:lstStyle>
            <a:lvl1pPr>
              <a:defRPr/>
            </a:lvl1pPr>
          </a:lstStyle>
          <a:p>
            <a:pPr lvl="0"/>
            <a:r>
              <a:rPr lang="en-US" altLang="en-US" noProof="0"/>
              <a:t>Click to edit Master title style</a:t>
            </a:r>
          </a:p>
        </p:txBody>
      </p:sp>
      <p:sp>
        <p:nvSpPr>
          <p:cNvPr id="66573" name="Rectangle 13">
            <a:extLst>
              <a:ext uri="{FF2B5EF4-FFF2-40B4-BE49-F238E27FC236}">
                <a16:creationId xmlns:a16="http://schemas.microsoft.com/office/drawing/2014/main" id="{10BA7DA9-17AC-43A2-A48A-35EA81CABA86}"/>
              </a:ext>
            </a:extLst>
          </p:cNvPr>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66576" name="Rectangle 16">
            <a:extLst>
              <a:ext uri="{FF2B5EF4-FFF2-40B4-BE49-F238E27FC236}">
                <a16:creationId xmlns:a16="http://schemas.microsoft.com/office/drawing/2014/main" id="{7042890F-D1A9-44C9-BA34-9928AF991F9C}"/>
              </a:ext>
            </a:extLst>
          </p:cNvPr>
          <p:cNvSpPr>
            <a:spLocks noGrp="1" noChangeArrowheads="1"/>
          </p:cNvSpPr>
          <p:nvPr>
            <p:ph type="sldNum" sz="quarter" idx="4"/>
          </p:nvPr>
        </p:nvSpPr>
        <p:spPr/>
        <p:txBody>
          <a:bodyPr/>
          <a:lstStyle>
            <a:lvl1pPr>
              <a:defRPr>
                <a:solidFill>
                  <a:schemeClr val="bg2"/>
                </a:solidFill>
              </a:defRPr>
            </a:lvl1pPr>
          </a:lstStyle>
          <a:p>
            <a:r>
              <a:rPr lang="en-US" altLang="en-US"/>
              <a:t>01-</a:t>
            </a:r>
            <a:fld id="{0CF60974-8BCA-4AA4-9B9E-487B23971AA0}" type="slidenum">
              <a:rPr lang="en-US" altLang="en-US"/>
              <a:pPr/>
              <a:t>‹#›</a:t>
            </a:fld>
            <a:r>
              <a:rPr lang="en-US" altLang="en-US"/>
              <a:t>-S200-EP</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BF7CF-8E07-424F-AE69-D37275552B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A90149-9613-46D2-B9F0-C539BACE36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09FE1E1-0305-4A26-9207-DE48568DF1B4}"/>
              </a:ext>
            </a:extLst>
          </p:cNvPr>
          <p:cNvSpPr>
            <a:spLocks noGrp="1"/>
          </p:cNvSpPr>
          <p:nvPr>
            <p:ph type="sldNum" sz="quarter" idx="10"/>
          </p:nvPr>
        </p:nvSpPr>
        <p:spPr/>
        <p:txBody>
          <a:bodyPr/>
          <a:lstStyle>
            <a:lvl1pPr>
              <a:defRPr/>
            </a:lvl1pPr>
          </a:lstStyle>
          <a:p>
            <a:r>
              <a:rPr lang="en-US" altLang="en-US"/>
              <a:t>01-</a:t>
            </a:r>
            <a:fld id="{E1770FC8-0AED-435E-AF3A-CC472DDEF6F5}" type="slidenum">
              <a:rPr lang="en-US" altLang="en-US"/>
              <a:pPr/>
              <a:t>‹#›</a:t>
            </a:fld>
            <a:r>
              <a:rPr lang="en-US" altLang="en-US"/>
              <a:t>-S200-EP</a:t>
            </a:r>
          </a:p>
        </p:txBody>
      </p:sp>
    </p:spTree>
    <p:extLst>
      <p:ext uri="{BB962C8B-B14F-4D97-AF65-F5344CB8AC3E}">
        <p14:creationId xmlns:p14="http://schemas.microsoft.com/office/powerpoint/2010/main" val="2384180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6FDA8-E5E6-48B0-B10A-F78E43D52427}"/>
              </a:ext>
            </a:extLst>
          </p:cNvPr>
          <p:cNvSpPr>
            <a:spLocks noGrp="1"/>
          </p:cNvSpPr>
          <p:nvPr>
            <p:ph type="title" orient="vert"/>
          </p:nvPr>
        </p:nvSpPr>
        <p:spPr>
          <a:xfrm>
            <a:off x="7004050" y="214313"/>
            <a:ext cx="1951038" cy="5918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98776B-C88B-4509-8C0B-DF61A2831A55}"/>
              </a:ext>
            </a:extLst>
          </p:cNvPr>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F482AB7-FAE5-4897-B970-DE11435FAF92}"/>
              </a:ext>
            </a:extLst>
          </p:cNvPr>
          <p:cNvSpPr>
            <a:spLocks noGrp="1"/>
          </p:cNvSpPr>
          <p:nvPr>
            <p:ph type="sldNum" sz="quarter" idx="10"/>
          </p:nvPr>
        </p:nvSpPr>
        <p:spPr/>
        <p:txBody>
          <a:bodyPr/>
          <a:lstStyle>
            <a:lvl1pPr>
              <a:defRPr/>
            </a:lvl1pPr>
          </a:lstStyle>
          <a:p>
            <a:r>
              <a:rPr lang="en-US" altLang="en-US"/>
              <a:t>01-</a:t>
            </a:r>
            <a:fld id="{2B1643D6-4D34-45C6-BB37-7A5754A26B5F}" type="slidenum">
              <a:rPr lang="en-US" altLang="en-US"/>
              <a:pPr/>
              <a:t>‹#›</a:t>
            </a:fld>
            <a:r>
              <a:rPr lang="en-US" altLang="en-US"/>
              <a:t>-S200-EP</a:t>
            </a:r>
          </a:p>
        </p:txBody>
      </p:sp>
    </p:spTree>
    <p:extLst>
      <p:ext uri="{BB962C8B-B14F-4D97-AF65-F5344CB8AC3E}">
        <p14:creationId xmlns:p14="http://schemas.microsoft.com/office/powerpoint/2010/main" val="3492304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31FB5-BF4A-4149-8B76-DC00EC349079}"/>
              </a:ext>
            </a:extLst>
          </p:cNvPr>
          <p:cNvSpPr>
            <a:spLocks noGrp="1"/>
          </p:cNvSpPr>
          <p:nvPr>
            <p:ph type="title"/>
          </p:nvPr>
        </p:nvSpPr>
        <p:spPr>
          <a:xfrm>
            <a:off x="1150938" y="214313"/>
            <a:ext cx="7793037" cy="1462087"/>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957156-D876-4E87-A439-CACD1D482CBC}"/>
              </a:ext>
            </a:extLst>
          </p:cNvPr>
          <p:cNvSpPr>
            <a:spLocks noGrp="1"/>
          </p:cNvSpPr>
          <p:nvPr>
            <p:ph type="body"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a:extLst>
              <a:ext uri="{FF2B5EF4-FFF2-40B4-BE49-F238E27FC236}">
                <a16:creationId xmlns:a16="http://schemas.microsoft.com/office/drawing/2014/main" id="{614EF71B-869B-4F6C-968A-8001B267FE5B}"/>
              </a:ext>
            </a:extLst>
          </p:cNvPr>
          <p:cNvSpPr>
            <a:spLocks noGrp="1"/>
          </p:cNvSpPr>
          <p:nvPr>
            <p:ph type="media" sz="half" idx="2"/>
          </p:nvPr>
        </p:nvSpPr>
        <p:spPr>
          <a:xfrm>
            <a:off x="5145088" y="2017713"/>
            <a:ext cx="3810000" cy="4114800"/>
          </a:xfrm>
        </p:spPr>
        <p:txBody>
          <a:bodyPr/>
          <a:lstStyle/>
          <a:p>
            <a:endParaRPr lang="en-US"/>
          </a:p>
        </p:txBody>
      </p:sp>
      <p:sp>
        <p:nvSpPr>
          <p:cNvPr id="5" name="Slide Number Placeholder 4">
            <a:extLst>
              <a:ext uri="{FF2B5EF4-FFF2-40B4-BE49-F238E27FC236}">
                <a16:creationId xmlns:a16="http://schemas.microsoft.com/office/drawing/2014/main" id="{0EA0C352-44AE-4C6C-AFC0-6087D87A2462}"/>
              </a:ext>
            </a:extLst>
          </p:cNvPr>
          <p:cNvSpPr>
            <a:spLocks noGrp="1"/>
          </p:cNvSpPr>
          <p:nvPr>
            <p:ph type="sldNum" sz="quarter" idx="10"/>
          </p:nvPr>
        </p:nvSpPr>
        <p:spPr>
          <a:xfrm>
            <a:off x="7239000" y="6400800"/>
            <a:ext cx="1905000" cy="457200"/>
          </a:xfrm>
        </p:spPr>
        <p:txBody>
          <a:bodyPr/>
          <a:lstStyle>
            <a:lvl1pPr>
              <a:defRPr/>
            </a:lvl1pPr>
          </a:lstStyle>
          <a:p>
            <a:r>
              <a:rPr lang="en-US" altLang="en-US"/>
              <a:t>01-</a:t>
            </a:r>
            <a:fld id="{3EED60B4-F996-4475-81D0-E0C2039958C3}" type="slidenum">
              <a:rPr lang="en-US" altLang="en-US"/>
              <a:pPr/>
              <a:t>‹#›</a:t>
            </a:fld>
            <a:r>
              <a:rPr lang="en-US" altLang="en-US"/>
              <a:t>-S200-EP</a:t>
            </a:r>
          </a:p>
        </p:txBody>
      </p:sp>
    </p:spTree>
    <p:extLst>
      <p:ext uri="{BB962C8B-B14F-4D97-AF65-F5344CB8AC3E}">
        <p14:creationId xmlns:p14="http://schemas.microsoft.com/office/powerpoint/2010/main" val="248509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38C1-AA31-4D7C-A26F-0466450969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F6A44-50D8-4443-B445-437C4B3C33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71BF24C-851F-475D-A033-195443F57F7D}"/>
              </a:ext>
            </a:extLst>
          </p:cNvPr>
          <p:cNvSpPr>
            <a:spLocks noGrp="1"/>
          </p:cNvSpPr>
          <p:nvPr>
            <p:ph type="sldNum" sz="quarter" idx="10"/>
          </p:nvPr>
        </p:nvSpPr>
        <p:spPr/>
        <p:txBody>
          <a:bodyPr/>
          <a:lstStyle>
            <a:lvl1pPr>
              <a:defRPr/>
            </a:lvl1pPr>
          </a:lstStyle>
          <a:p>
            <a:r>
              <a:rPr lang="en-US" altLang="en-US"/>
              <a:t>01-</a:t>
            </a:r>
            <a:fld id="{B00C7BF6-8E80-4F2B-96FA-D44F499535C3}" type="slidenum">
              <a:rPr lang="en-US" altLang="en-US"/>
              <a:pPr/>
              <a:t>‹#›</a:t>
            </a:fld>
            <a:r>
              <a:rPr lang="en-US" altLang="en-US"/>
              <a:t>-S200-EP</a:t>
            </a:r>
          </a:p>
        </p:txBody>
      </p:sp>
    </p:spTree>
    <p:extLst>
      <p:ext uri="{BB962C8B-B14F-4D97-AF65-F5344CB8AC3E}">
        <p14:creationId xmlns:p14="http://schemas.microsoft.com/office/powerpoint/2010/main" val="224120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B644-39CB-4559-9C6C-35E9D89FAB95}"/>
              </a:ext>
            </a:extLst>
          </p:cNvPr>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031241-20A3-43A7-9D14-905FFDBFB76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46E5ECF0-50DB-41F4-8C21-E1371E3AF284}"/>
              </a:ext>
            </a:extLst>
          </p:cNvPr>
          <p:cNvSpPr>
            <a:spLocks noGrp="1"/>
          </p:cNvSpPr>
          <p:nvPr>
            <p:ph type="sldNum" sz="quarter" idx="10"/>
          </p:nvPr>
        </p:nvSpPr>
        <p:spPr/>
        <p:txBody>
          <a:bodyPr/>
          <a:lstStyle>
            <a:lvl1pPr>
              <a:defRPr/>
            </a:lvl1pPr>
          </a:lstStyle>
          <a:p>
            <a:r>
              <a:rPr lang="en-US" altLang="en-US"/>
              <a:t>01-</a:t>
            </a:r>
            <a:fld id="{A74F7FB3-8E23-48B3-B05A-B721078EC323}" type="slidenum">
              <a:rPr lang="en-US" altLang="en-US"/>
              <a:pPr/>
              <a:t>‹#›</a:t>
            </a:fld>
            <a:r>
              <a:rPr lang="en-US" altLang="en-US"/>
              <a:t>-S200-EP</a:t>
            </a:r>
          </a:p>
        </p:txBody>
      </p:sp>
    </p:spTree>
    <p:extLst>
      <p:ext uri="{BB962C8B-B14F-4D97-AF65-F5344CB8AC3E}">
        <p14:creationId xmlns:p14="http://schemas.microsoft.com/office/powerpoint/2010/main" val="2303873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0786-ED31-4EF1-B7B0-87901938BB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1759AE-54F2-4967-B355-64D2DA875C24}"/>
              </a:ext>
            </a:extLst>
          </p:cNvPr>
          <p:cNvSpPr>
            <a:spLocks noGrp="1"/>
          </p:cNvSpPr>
          <p:nvPr>
            <p:ph sz="half" idx="1"/>
          </p:nvPr>
        </p:nvSpPr>
        <p:spPr>
          <a:xfrm>
            <a:off x="11826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A2542-683E-4912-A67F-CA97957B81EB}"/>
              </a:ext>
            </a:extLst>
          </p:cNvPr>
          <p:cNvSpPr>
            <a:spLocks noGrp="1"/>
          </p:cNvSpPr>
          <p:nvPr>
            <p:ph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4FDFDC9-905B-4CCF-B6AC-5FF01467BF8B}"/>
              </a:ext>
            </a:extLst>
          </p:cNvPr>
          <p:cNvSpPr>
            <a:spLocks noGrp="1"/>
          </p:cNvSpPr>
          <p:nvPr>
            <p:ph type="sldNum" sz="quarter" idx="10"/>
          </p:nvPr>
        </p:nvSpPr>
        <p:spPr/>
        <p:txBody>
          <a:bodyPr/>
          <a:lstStyle>
            <a:lvl1pPr>
              <a:defRPr/>
            </a:lvl1pPr>
          </a:lstStyle>
          <a:p>
            <a:r>
              <a:rPr lang="en-US" altLang="en-US"/>
              <a:t>01-</a:t>
            </a:r>
            <a:fld id="{69EBD384-1F9A-4254-BF5B-7A06A70E35DE}" type="slidenum">
              <a:rPr lang="en-US" altLang="en-US"/>
              <a:pPr/>
              <a:t>‹#›</a:t>
            </a:fld>
            <a:r>
              <a:rPr lang="en-US" altLang="en-US"/>
              <a:t>-S200-EP</a:t>
            </a:r>
          </a:p>
        </p:txBody>
      </p:sp>
    </p:spTree>
    <p:extLst>
      <p:ext uri="{BB962C8B-B14F-4D97-AF65-F5344CB8AC3E}">
        <p14:creationId xmlns:p14="http://schemas.microsoft.com/office/powerpoint/2010/main" val="62446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CDBE6-AD5B-4166-954B-96920FFC629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6D9811-19AE-4F55-A497-5F3E210D387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BC8A94-C8CD-4628-BFC8-7ABB5A2F13C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0B1A44-5D25-4C1F-85DA-BB19D612D6EE}"/>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84E0F-BAED-4C3B-9B8F-9128D0FBF2B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456FB02-5B09-4AD1-A26E-182BAB83CA9B}"/>
              </a:ext>
            </a:extLst>
          </p:cNvPr>
          <p:cNvSpPr>
            <a:spLocks noGrp="1"/>
          </p:cNvSpPr>
          <p:nvPr>
            <p:ph type="sldNum" sz="quarter" idx="10"/>
          </p:nvPr>
        </p:nvSpPr>
        <p:spPr/>
        <p:txBody>
          <a:bodyPr/>
          <a:lstStyle>
            <a:lvl1pPr>
              <a:defRPr/>
            </a:lvl1pPr>
          </a:lstStyle>
          <a:p>
            <a:r>
              <a:rPr lang="en-US" altLang="en-US"/>
              <a:t>01-</a:t>
            </a:r>
            <a:fld id="{A9725ACB-86C7-4C96-948D-C23DC0E1BE4C}" type="slidenum">
              <a:rPr lang="en-US" altLang="en-US"/>
              <a:pPr/>
              <a:t>‹#›</a:t>
            </a:fld>
            <a:r>
              <a:rPr lang="en-US" altLang="en-US"/>
              <a:t>-S200-EP</a:t>
            </a:r>
          </a:p>
        </p:txBody>
      </p:sp>
    </p:spTree>
    <p:extLst>
      <p:ext uri="{BB962C8B-B14F-4D97-AF65-F5344CB8AC3E}">
        <p14:creationId xmlns:p14="http://schemas.microsoft.com/office/powerpoint/2010/main" val="366462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3580-8DFF-4643-8A6F-EBE2F291A1C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1B4C9-CBAB-48C3-921C-5F4944626FAB}"/>
              </a:ext>
            </a:extLst>
          </p:cNvPr>
          <p:cNvSpPr>
            <a:spLocks noGrp="1"/>
          </p:cNvSpPr>
          <p:nvPr>
            <p:ph type="sldNum" sz="quarter" idx="10"/>
          </p:nvPr>
        </p:nvSpPr>
        <p:spPr/>
        <p:txBody>
          <a:bodyPr/>
          <a:lstStyle>
            <a:lvl1pPr>
              <a:defRPr/>
            </a:lvl1pPr>
          </a:lstStyle>
          <a:p>
            <a:r>
              <a:rPr lang="en-US" altLang="en-US"/>
              <a:t>01-</a:t>
            </a:r>
            <a:fld id="{AD33B384-9220-4BC2-B474-AA294B5285A1}" type="slidenum">
              <a:rPr lang="en-US" altLang="en-US"/>
              <a:pPr/>
              <a:t>‹#›</a:t>
            </a:fld>
            <a:r>
              <a:rPr lang="en-US" altLang="en-US"/>
              <a:t>-S200-EP</a:t>
            </a:r>
          </a:p>
        </p:txBody>
      </p:sp>
    </p:spTree>
    <p:extLst>
      <p:ext uri="{BB962C8B-B14F-4D97-AF65-F5344CB8AC3E}">
        <p14:creationId xmlns:p14="http://schemas.microsoft.com/office/powerpoint/2010/main" val="2331926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A5CA14-3088-489D-9CD8-BDEE9966A14F}"/>
              </a:ext>
            </a:extLst>
          </p:cNvPr>
          <p:cNvSpPr>
            <a:spLocks noGrp="1"/>
          </p:cNvSpPr>
          <p:nvPr>
            <p:ph type="sldNum" sz="quarter" idx="10"/>
          </p:nvPr>
        </p:nvSpPr>
        <p:spPr/>
        <p:txBody>
          <a:bodyPr/>
          <a:lstStyle>
            <a:lvl1pPr>
              <a:defRPr/>
            </a:lvl1pPr>
          </a:lstStyle>
          <a:p>
            <a:r>
              <a:rPr lang="en-US" altLang="en-US"/>
              <a:t>01-</a:t>
            </a:r>
            <a:fld id="{D28E6EE5-EC55-43BE-ABD9-BCBC97475D46}" type="slidenum">
              <a:rPr lang="en-US" altLang="en-US"/>
              <a:pPr/>
              <a:t>‹#›</a:t>
            </a:fld>
            <a:r>
              <a:rPr lang="en-US" altLang="en-US"/>
              <a:t>-S200-EP</a:t>
            </a:r>
          </a:p>
        </p:txBody>
      </p:sp>
    </p:spTree>
    <p:extLst>
      <p:ext uri="{BB962C8B-B14F-4D97-AF65-F5344CB8AC3E}">
        <p14:creationId xmlns:p14="http://schemas.microsoft.com/office/powerpoint/2010/main" val="100995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828B8-7178-4C74-9C19-3C8DD6C083BC}"/>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FF5485-7B67-4203-9253-3A9576D25A2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3BD636-FFDE-4F91-91A3-5A3E5176813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BB62179-6B82-4B93-A876-1D34393766C3}"/>
              </a:ext>
            </a:extLst>
          </p:cNvPr>
          <p:cNvSpPr>
            <a:spLocks noGrp="1"/>
          </p:cNvSpPr>
          <p:nvPr>
            <p:ph type="sldNum" sz="quarter" idx="10"/>
          </p:nvPr>
        </p:nvSpPr>
        <p:spPr/>
        <p:txBody>
          <a:bodyPr/>
          <a:lstStyle>
            <a:lvl1pPr>
              <a:defRPr/>
            </a:lvl1pPr>
          </a:lstStyle>
          <a:p>
            <a:r>
              <a:rPr lang="en-US" altLang="en-US"/>
              <a:t>01-</a:t>
            </a:r>
            <a:fld id="{A291743C-27E5-4E2D-BC28-432101F2D4E6}" type="slidenum">
              <a:rPr lang="en-US" altLang="en-US"/>
              <a:pPr/>
              <a:t>‹#›</a:t>
            </a:fld>
            <a:r>
              <a:rPr lang="en-US" altLang="en-US"/>
              <a:t>-S200-EP</a:t>
            </a:r>
          </a:p>
        </p:txBody>
      </p:sp>
    </p:spTree>
    <p:extLst>
      <p:ext uri="{BB962C8B-B14F-4D97-AF65-F5344CB8AC3E}">
        <p14:creationId xmlns:p14="http://schemas.microsoft.com/office/powerpoint/2010/main" val="993744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8740-7BD2-4B1E-B793-E8BD153DDD7B}"/>
              </a:ext>
            </a:extLst>
          </p:cNvPr>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F6A83-8EF0-4403-98D2-4EA93EBD4D5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BE84B3-06E9-4289-AA4C-504D267DCD6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86CB1E1-79FE-4F79-8FA0-A22A0ADE56CA}"/>
              </a:ext>
            </a:extLst>
          </p:cNvPr>
          <p:cNvSpPr>
            <a:spLocks noGrp="1"/>
          </p:cNvSpPr>
          <p:nvPr>
            <p:ph type="sldNum" sz="quarter" idx="10"/>
          </p:nvPr>
        </p:nvSpPr>
        <p:spPr/>
        <p:txBody>
          <a:bodyPr/>
          <a:lstStyle>
            <a:lvl1pPr>
              <a:defRPr/>
            </a:lvl1pPr>
          </a:lstStyle>
          <a:p>
            <a:r>
              <a:rPr lang="en-US" altLang="en-US"/>
              <a:t>01-</a:t>
            </a:r>
            <a:fld id="{4B8BAE5D-E604-4C40-A3B3-DED6360BD8ED}" type="slidenum">
              <a:rPr lang="en-US" altLang="en-US"/>
              <a:pPr/>
              <a:t>‹#›</a:t>
            </a:fld>
            <a:r>
              <a:rPr lang="en-US" altLang="en-US"/>
              <a:t>-S200-EP</a:t>
            </a:r>
          </a:p>
        </p:txBody>
      </p:sp>
    </p:spTree>
    <p:extLst>
      <p:ext uri="{BB962C8B-B14F-4D97-AF65-F5344CB8AC3E}">
        <p14:creationId xmlns:p14="http://schemas.microsoft.com/office/powerpoint/2010/main" val="385431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45" name="Rectangle 9">
            <a:extLst>
              <a:ext uri="{FF2B5EF4-FFF2-40B4-BE49-F238E27FC236}">
                <a16:creationId xmlns:a16="http://schemas.microsoft.com/office/drawing/2014/main" id="{7FF69296-92C8-4A4F-8BB3-CD027946A858}"/>
              </a:ext>
            </a:extLst>
          </p:cNvPr>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65546" name="Rectangle 10">
            <a:extLst>
              <a:ext uri="{FF2B5EF4-FFF2-40B4-BE49-F238E27FC236}">
                <a16:creationId xmlns:a16="http://schemas.microsoft.com/office/drawing/2014/main" id="{CE50F0F4-FA92-43C0-A2BD-0BC7A6278480}"/>
              </a:ext>
            </a:extLst>
          </p:cNvPr>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49" name="Rectangle 13">
            <a:extLst>
              <a:ext uri="{FF2B5EF4-FFF2-40B4-BE49-F238E27FC236}">
                <a16:creationId xmlns:a16="http://schemas.microsoft.com/office/drawing/2014/main" id="{39F0E7E4-59DD-40F3-878C-7E8D080AD6CE}"/>
              </a:ext>
            </a:extLst>
          </p:cNvPr>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atin typeface="Times New Roman" panose="02020603050405020304" pitchFamily="18" charset="0"/>
              </a:defRPr>
            </a:lvl1pPr>
          </a:lstStyle>
          <a:p>
            <a:r>
              <a:rPr lang="en-US" altLang="en-US"/>
              <a:t>01-</a:t>
            </a:r>
            <a:fld id="{24AC57C8-BD6F-45E8-8568-4A4FE48292D0}" type="slidenum">
              <a:rPr lang="en-US" altLang="en-US"/>
              <a:pPr/>
              <a:t>‹#›</a:t>
            </a:fld>
            <a:r>
              <a:rPr lang="en-US" altLang="en-US"/>
              <a:t>-S200-EP</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defRPr>
      </a:lvl2pPr>
      <a:lvl3pPr algn="l" rtl="0" fontAlgn="base">
        <a:spcBef>
          <a:spcPct val="0"/>
        </a:spcBef>
        <a:spcAft>
          <a:spcPct val="0"/>
        </a:spcAft>
        <a:defRPr sz="4400">
          <a:solidFill>
            <a:schemeClr val="tx2"/>
          </a:solidFill>
          <a:latin typeface="Tahoma" panose="020B0604030504040204" pitchFamily="34" charset="0"/>
        </a:defRPr>
      </a:lvl3pPr>
      <a:lvl4pPr algn="l" rtl="0" fontAlgn="base">
        <a:spcBef>
          <a:spcPct val="0"/>
        </a:spcBef>
        <a:spcAft>
          <a:spcPct val="0"/>
        </a:spcAft>
        <a:defRPr sz="4400">
          <a:solidFill>
            <a:schemeClr val="tx2"/>
          </a:solidFill>
          <a:latin typeface="Tahoma" panose="020B0604030504040204" pitchFamily="34" charset="0"/>
        </a:defRPr>
      </a:lvl4pPr>
      <a:lvl5pPr algn="l" rtl="0" fontAlgn="base">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 name="Rectangle 16">
            <a:extLst>
              <a:ext uri="{FF2B5EF4-FFF2-40B4-BE49-F238E27FC236}">
                <a16:creationId xmlns:a16="http://schemas.microsoft.com/office/drawing/2014/main" id="{2B0904D5-CBF3-457B-AAD7-16141B18D803}"/>
              </a:ext>
            </a:extLst>
          </p:cNvPr>
          <p:cNvSpPr>
            <a:spLocks noGrp="1" noChangeArrowheads="1"/>
          </p:cNvSpPr>
          <p:nvPr>
            <p:ph type="sldNum" sz="quarter" idx="4"/>
          </p:nvPr>
        </p:nvSpPr>
        <p:spPr/>
        <p:txBody>
          <a:bodyPr/>
          <a:lstStyle/>
          <a:p>
            <a:r>
              <a:rPr lang="en-US" altLang="en-US"/>
              <a:t>01-</a:t>
            </a:r>
            <a:fld id="{53972C32-38EE-45BF-954E-C180AFAE42EA}" type="slidenum">
              <a:rPr lang="en-US" altLang="en-US"/>
              <a:pPr/>
              <a:t>1</a:t>
            </a:fld>
            <a:r>
              <a:rPr lang="en-US" altLang="en-US"/>
              <a:t>-S200-EP</a:t>
            </a:r>
          </a:p>
        </p:txBody>
      </p:sp>
      <p:sp>
        <p:nvSpPr>
          <p:cNvPr id="2052" name="Rectangle 4">
            <a:extLst>
              <a:ext uri="{FF2B5EF4-FFF2-40B4-BE49-F238E27FC236}">
                <a16:creationId xmlns:a16="http://schemas.microsoft.com/office/drawing/2014/main" id="{FA81E21C-3E46-47D7-9ECE-5389B7EAFA8B}"/>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folHlink"/>
              </a:buClr>
              <a:buSzPct val="60000"/>
              <a:buFont typeface="Wingdings" panose="05000000000000000000" pitchFamily="2" charset="2"/>
              <a:defRPr sz="3200">
                <a:solidFill>
                  <a:schemeClr val="tx1"/>
                </a:solidFill>
                <a:latin typeface="Tahoma" panose="020B0604030504040204" pitchFamily="34" charset="0"/>
              </a:defRPr>
            </a:lvl1pPr>
            <a:lvl2pPr algn="ctr">
              <a:spcBef>
                <a:spcPct val="20000"/>
              </a:spcBef>
              <a:buClr>
                <a:schemeClr val="hlink"/>
              </a:buClr>
              <a:buSzPct val="55000"/>
              <a:buFont typeface="Wingdings" panose="05000000000000000000" pitchFamily="2" charset="2"/>
              <a:defRPr sz="2800">
                <a:solidFill>
                  <a:schemeClr val="tx1"/>
                </a:solidFill>
                <a:latin typeface="Tahoma" panose="020B0604030504040204" pitchFamily="34" charset="0"/>
              </a:defRPr>
            </a:lvl2pPr>
            <a:lvl3pPr algn="ctr">
              <a:spcBef>
                <a:spcPct val="20000"/>
              </a:spcBef>
              <a:buClr>
                <a:schemeClr val="folHlink"/>
              </a:buClr>
              <a:buSzPct val="50000"/>
              <a:buFont typeface="Wingdings" panose="05000000000000000000" pitchFamily="2" charset="2"/>
              <a:defRPr sz="2400">
                <a:solidFill>
                  <a:schemeClr val="tx1"/>
                </a:solidFill>
                <a:latin typeface="Tahoma" panose="020B0604030504040204" pitchFamily="34" charset="0"/>
              </a:defRPr>
            </a:lvl3pPr>
            <a:lvl4pPr algn="ctr">
              <a:spcBef>
                <a:spcPct val="20000"/>
              </a:spcBef>
              <a:buClr>
                <a:schemeClr val="accent2"/>
              </a:buClr>
              <a:buSzPct val="55000"/>
              <a:buFont typeface="Wingdings" panose="05000000000000000000" pitchFamily="2" charset="2"/>
              <a:defRPr sz="2000">
                <a:solidFill>
                  <a:schemeClr val="tx1"/>
                </a:solidFill>
                <a:latin typeface="Tahoma" panose="020B0604030504040204" pitchFamily="34" charset="0"/>
              </a:defRPr>
            </a:lvl4pPr>
            <a:lvl5pPr algn="ctr">
              <a:spcBef>
                <a:spcPct val="20000"/>
              </a:spcBef>
              <a:buClr>
                <a:schemeClr val="accent1"/>
              </a:buClr>
              <a:buSzPct val="50000"/>
              <a:buFont typeface="Wingdings" panose="05000000000000000000" pitchFamily="2" charset="2"/>
              <a:defRPr sz="2000">
                <a:solidFill>
                  <a:schemeClr val="tx1"/>
                </a:solidFill>
                <a:latin typeface="Tahoma" panose="020B0604030504040204" pitchFamily="34" charset="0"/>
              </a:defRPr>
            </a:lvl5pPr>
            <a:lvl6pPr algn="ct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6pPr>
            <a:lvl7pPr algn="ct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7pPr>
            <a:lvl8pPr algn="ct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8pPr>
            <a:lvl9pPr algn="ctr" fontAlgn="base">
              <a:spcBef>
                <a:spcPct val="20000"/>
              </a:spcBef>
              <a:spcAft>
                <a:spcPct val="0"/>
              </a:spcAft>
              <a:buClr>
                <a:schemeClr val="accent1"/>
              </a:buClr>
              <a:buSzPct val="50000"/>
              <a:buFont typeface="Wingdings" panose="05000000000000000000" pitchFamily="2" charset="2"/>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2053" name="Text Box 5">
            <a:extLst>
              <a:ext uri="{FF2B5EF4-FFF2-40B4-BE49-F238E27FC236}">
                <a16:creationId xmlns:a16="http://schemas.microsoft.com/office/drawing/2014/main" id="{7FA98338-7E00-4D6F-8759-F23098046880}"/>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2055" name="Text Box 7">
            <a:extLst>
              <a:ext uri="{FF2B5EF4-FFF2-40B4-BE49-F238E27FC236}">
                <a16:creationId xmlns:a16="http://schemas.microsoft.com/office/drawing/2014/main" id="{CAF3CC2D-D4D3-4EBD-B023-8C4ACC956EAB}"/>
              </a:ext>
            </a:extLst>
          </p:cNvPr>
          <p:cNvSpPr txBox="1">
            <a:spLocks noChangeArrowheads="1"/>
          </p:cNvSpPr>
          <p:nvPr/>
        </p:nvSpPr>
        <p:spPr bwMode="auto">
          <a:xfrm>
            <a:off x="1447800" y="2286000"/>
            <a:ext cx="6324600" cy="2362200"/>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endParaRPr lang="en-US" altLang="en-US" sz="3600" b="1">
              <a:solidFill>
                <a:schemeClr val="bg1"/>
              </a:solidFill>
            </a:endParaRPr>
          </a:p>
        </p:txBody>
      </p:sp>
      <p:sp>
        <p:nvSpPr>
          <p:cNvPr id="2050" name="Rectangle 2">
            <a:extLst>
              <a:ext uri="{FF2B5EF4-FFF2-40B4-BE49-F238E27FC236}">
                <a16:creationId xmlns:a16="http://schemas.microsoft.com/office/drawing/2014/main" id="{F2AF56A9-A603-4E63-A374-2106CD9A217A}"/>
              </a:ext>
            </a:extLst>
          </p:cNvPr>
          <p:cNvSpPr>
            <a:spLocks noGrp="1" noChangeArrowheads="1"/>
          </p:cNvSpPr>
          <p:nvPr>
            <p:ph type="ctrTitle"/>
          </p:nvPr>
        </p:nvSpPr>
        <p:spPr>
          <a:xfrm>
            <a:off x="990600" y="957263"/>
            <a:ext cx="7239000" cy="1166812"/>
          </a:xfrm>
          <a:noFill/>
          <a:ln/>
        </p:spPr>
        <p:txBody>
          <a:bodyPr/>
          <a:lstStyle/>
          <a:p>
            <a:pPr algn="ctr">
              <a:lnSpc>
                <a:spcPct val="90000"/>
              </a:lnSpc>
            </a:pPr>
            <a:r>
              <a:rPr lang="en-US" altLang="en-US" sz="3600" b="1">
                <a:solidFill>
                  <a:schemeClr val="tx1"/>
                </a:solidFill>
              </a:rPr>
              <a:t>S-200 Initial Attack </a:t>
            </a:r>
            <a:br>
              <a:rPr lang="en-US" altLang="en-US" sz="3600" b="1">
                <a:solidFill>
                  <a:schemeClr val="tx1"/>
                </a:solidFill>
              </a:rPr>
            </a:br>
            <a:r>
              <a:rPr lang="en-US" altLang="en-US" sz="3600" b="1">
                <a:solidFill>
                  <a:schemeClr val="tx1"/>
                </a:solidFill>
              </a:rPr>
              <a:t>Incident Commander</a:t>
            </a:r>
          </a:p>
        </p:txBody>
      </p:sp>
      <p:sp>
        <p:nvSpPr>
          <p:cNvPr id="2051" name="Rectangle 3">
            <a:extLst>
              <a:ext uri="{FF2B5EF4-FFF2-40B4-BE49-F238E27FC236}">
                <a16:creationId xmlns:a16="http://schemas.microsoft.com/office/drawing/2014/main" id="{3B6908F8-F7C0-420B-BD7E-53F13C67164D}"/>
              </a:ext>
            </a:extLst>
          </p:cNvPr>
          <p:cNvSpPr>
            <a:spLocks noGrp="1" noChangeArrowheads="1"/>
          </p:cNvSpPr>
          <p:nvPr>
            <p:ph type="subTitle" idx="1"/>
          </p:nvPr>
        </p:nvSpPr>
        <p:spPr>
          <a:xfrm>
            <a:off x="1752600" y="2819400"/>
            <a:ext cx="5791200" cy="1752600"/>
          </a:xfrm>
        </p:spPr>
        <p:txBody>
          <a:bodyPr/>
          <a:lstStyle/>
          <a:p>
            <a:r>
              <a:rPr lang="en-US" altLang="en-US" sz="3600" b="1">
                <a:solidFill>
                  <a:schemeClr val="bg1"/>
                </a:solidFill>
              </a:rPr>
              <a:t>Unit  1</a:t>
            </a:r>
          </a:p>
          <a:p>
            <a:r>
              <a:rPr lang="en-US" altLang="en-US" sz="3600" b="1">
                <a:solidFill>
                  <a:schemeClr val="bg1"/>
                </a:solidFill>
              </a:rPr>
              <a:t>Foundation Skills</a:t>
            </a:r>
          </a:p>
        </p:txBody>
      </p:sp>
      <p:pic>
        <p:nvPicPr>
          <p:cNvPr id="2054" name="Picture 6">
            <a:extLst>
              <a:ext uri="{FF2B5EF4-FFF2-40B4-BE49-F238E27FC236}">
                <a16:creationId xmlns:a16="http://schemas.microsoft.com/office/drawing/2014/main" id="{1CDA7A83-FFDF-4D83-95E4-5C6818651A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2056" name="Text Box 8">
            <a:extLst>
              <a:ext uri="{FF2B5EF4-FFF2-40B4-BE49-F238E27FC236}">
                <a16:creationId xmlns:a16="http://schemas.microsoft.com/office/drawing/2014/main" id="{343508AE-10F2-4813-9362-CCDFE88FCA21}"/>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2058" name="Line 10">
            <a:extLst>
              <a:ext uri="{FF2B5EF4-FFF2-40B4-BE49-F238E27FC236}">
                <a16:creationId xmlns:a16="http://schemas.microsoft.com/office/drawing/2014/main" id="{E9AE6CD6-C2F1-4C07-834E-BA17177765D7}"/>
              </a:ext>
            </a:extLst>
          </p:cNvPr>
          <p:cNvSpPr>
            <a:spLocks noChangeShapeType="1"/>
          </p:cNvSpPr>
          <p:nvPr/>
        </p:nvSpPr>
        <p:spPr bwMode="auto">
          <a:xfrm>
            <a:off x="2667000" y="3486150"/>
            <a:ext cx="3962400" cy="0"/>
          </a:xfrm>
          <a:prstGeom prst="line">
            <a:avLst/>
          </a:prstGeom>
          <a:noFill/>
          <a:ln w="34925">
            <a:solidFill>
              <a:srgbClr val="72D0E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1000" fill="hold"/>
                                        <p:tgtEl>
                                          <p:spTgt spid="2058"/>
                                        </p:tgtEl>
                                        <p:attrNameLst>
                                          <p:attrName>ppt_w</p:attrName>
                                        </p:attrNameLst>
                                      </p:cBhvr>
                                      <p:tavLst>
                                        <p:tav tm="0">
                                          <p:val>
                                            <p:strVal val="#ppt_w*0.70"/>
                                          </p:val>
                                        </p:tav>
                                        <p:tav tm="100000">
                                          <p:val>
                                            <p:strVal val="#ppt_w"/>
                                          </p:val>
                                        </p:tav>
                                      </p:tavLst>
                                    </p:anim>
                                    <p:anim calcmode="lin" valueType="num">
                                      <p:cBhvr>
                                        <p:cTn id="8" dur="1000" fill="hold"/>
                                        <p:tgtEl>
                                          <p:spTgt spid="2058"/>
                                        </p:tgtEl>
                                        <p:attrNameLst>
                                          <p:attrName>ppt_h</p:attrName>
                                        </p:attrNameLst>
                                      </p:cBhvr>
                                      <p:tavLst>
                                        <p:tav tm="0">
                                          <p:val>
                                            <p:strVal val="#ppt_h"/>
                                          </p:val>
                                        </p:tav>
                                        <p:tav tm="100000">
                                          <p:val>
                                            <p:strVal val="#ppt_h"/>
                                          </p:val>
                                        </p:tav>
                                      </p:tavLst>
                                    </p:anim>
                                    <p:animEffect transition="in" filter="fade">
                                      <p:cBhvr>
                                        <p:cTn id="9"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AADF6F6B-015B-4139-8134-FF692873916E}"/>
              </a:ext>
            </a:extLst>
          </p:cNvPr>
          <p:cNvSpPr>
            <a:spLocks noGrp="1"/>
          </p:cNvSpPr>
          <p:nvPr>
            <p:ph type="sldNum" sz="quarter" idx="10"/>
          </p:nvPr>
        </p:nvSpPr>
        <p:spPr/>
        <p:txBody>
          <a:bodyPr/>
          <a:lstStyle/>
          <a:p>
            <a:r>
              <a:rPr lang="en-US" altLang="en-US"/>
              <a:t>01-</a:t>
            </a:r>
            <a:fld id="{C093A406-FED9-412C-A56A-B41AABEA52F8}" type="slidenum">
              <a:rPr lang="en-US" altLang="en-US"/>
              <a:pPr/>
              <a:t>10</a:t>
            </a:fld>
            <a:r>
              <a:rPr lang="en-US" altLang="en-US"/>
              <a:t>-S200-EP</a:t>
            </a:r>
          </a:p>
        </p:txBody>
      </p:sp>
      <p:sp>
        <p:nvSpPr>
          <p:cNvPr id="44047" name="Rectangle 15">
            <a:extLst>
              <a:ext uri="{FF2B5EF4-FFF2-40B4-BE49-F238E27FC236}">
                <a16:creationId xmlns:a16="http://schemas.microsoft.com/office/drawing/2014/main" id="{D69E67EA-D33F-4F46-B7B1-3FFFFD0E4161}"/>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44048" name="Text Box 16">
            <a:extLst>
              <a:ext uri="{FF2B5EF4-FFF2-40B4-BE49-F238E27FC236}">
                <a16:creationId xmlns:a16="http://schemas.microsoft.com/office/drawing/2014/main" id="{61913464-6293-4891-A222-810961035AB4}"/>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44050" name="Text Box 18">
            <a:extLst>
              <a:ext uri="{FF2B5EF4-FFF2-40B4-BE49-F238E27FC236}">
                <a16:creationId xmlns:a16="http://schemas.microsoft.com/office/drawing/2014/main" id="{75B297AC-CD23-499A-A23D-E9953960F8D1}"/>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Directing</a:t>
            </a:r>
          </a:p>
        </p:txBody>
      </p:sp>
      <p:sp>
        <p:nvSpPr>
          <p:cNvPr id="44051" name="Text Box 19">
            <a:extLst>
              <a:ext uri="{FF2B5EF4-FFF2-40B4-BE49-F238E27FC236}">
                <a16:creationId xmlns:a16="http://schemas.microsoft.com/office/drawing/2014/main" id="{A99AA900-6F53-4901-93D2-A6FB7A0006D9}"/>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44052" name="Text Box 20">
            <a:extLst>
              <a:ext uri="{FF2B5EF4-FFF2-40B4-BE49-F238E27FC236}">
                <a16:creationId xmlns:a16="http://schemas.microsoft.com/office/drawing/2014/main" id="{9D8AC15A-FC9A-44F0-B1D1-46CA33E5B585}"/>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44049" name="Picture 17">
            <a:extLst>
              <a:ext uri="{FF2B5EF4-FFF2-40B4-BE49-F238E27FC236}">
                <a16:creationId xmlns:a16="http://schemas.microsoft.com/office/drawing/2014/main" id="{CA9284AF-293C-4AB7-97D4-897D2D54DF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4lead directing">
            <a:hlinkClick r:id="" action="ppaction://media"/>
            <a:extLst>
              <a:ext uri="{FF2B5EF4-FFF2-40B4-BE49-F238E27FC236}">
                <a16:creationId xmlns:a16="http://schemas.microsoft.com/office/drawing/2014/main" id="{61A2A86E-43F4-4108-838F-44B5681B09E7}"/>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7"/>
          <a:stretch>
            <a:fillRect/>
          </a:stretch>
        </p:blipFill>
        <p:spPr>
          <a:xfrm>
            <a:off x="1559072" y="1508691"/>
            <a:ext cx="6324599" cy="345009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AA565932-E4E7-4F6F-8F86-23A9AA701DF8}"/>
              </a:ext>
            </a:extLst>
          </p:cNvPr>
          <p:cNvSpPr>
            <a:spLocks noGrp="1"/>
          </p:cNvSpPr>
          <p:nvPr>
            <p:ph type="sldNum" sz="quarter" idx="10"/>
          </p:nvPr>
        </p:nvSpPr>
        <p:spPr/>
        <p:txBody>
          <a:bodyPr/>
          <a:lstStyle/>
          <a:p>
            <a:r>
              <a:rPr lang="en-US" altLang="en-US"/>
              <a:t>01-</a:t>
            </a:r>
            <a:fld id="{668D361F-7030-45B9-B4EE-B0D0123E1B09}" type="slidenum">
              <a:rPr lang="en-US" altLang="en-US"/>
              <a:pPr/>
              <a:t>11</a:t>
            </a:fld>
            <a:r>
              <a:rPr lang="en-US" altLang="en-US"/>
              <a:t>-S200-EP</a:t>
            </a:r>
          </a:p>
        </p:txBody>
      </p:sp>
      <p:sp>
        <p:nvSpPr>
          <p:cNvPr id="83978" name="Rectangle 10">
            <a:extLst>
              <a:ext uri="{FF2B5EF4-FFF2-40B4-BE49-F238E27FC236}">
                <a16:creationId xmlns:a16="http://schemas.microsoft.com/office/drawing/2014/main" id="{97519122-9C25-4D1E-93CE-F68D1DAD6DA1}"/>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83979" name="Text Box 11">
            <a:extLst>
              <a:ext uri="{FF2B5EF4-FFF2-40B4-BE49-F238E27FC236}">
                <a16:creationId xmlns:a16="http://schemas.microsoft.com/office/drawing/2014/main" id="{89D42A6B-B774-4CBD-831D-8A82CCC8F591}"/>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dirty="0"/>
            </a:br>
            <a:endParaRPr lang="en-US" altLang="en-US" sz="3200" dirty="0"/>
          </a:p>
          <a:p>
            <a:pPr eaLnBrk="1" hangingPunct="1">
              <a:spcBef>
                <a:spcPct val="50000"/>
              </a:spcBef>
            </a:pPr>
            <a:endParaRPr lang="en-US" altLang="en-US" sz="3200" dirty="0">
              <a:latin typeface="Arial" panose="020B0604020202020204" pitchFamily="34" charset="0"/>
            </a:endParaRPr>
          </a:p>
        </p:txBody>
      </p:sp>
      <p:sp>
        <p:nvSpPr>
          <p:cNvPr id="83980" name="Text Box 12">
            <a:extLst>
              <a:ext uri="{FF2B5EF4-FFF2-40B4-BE49-F238E27FC236}">
                <a16:creationId xmlns:a16="http://schemas.microsoft.com/office/drawing/2014/main" id="{A5D7F4DB-36C1-4604-ADED-4D2B2CE49316}"/>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Delegating</a:t>
            </a:r>
          </a:p>
        </p:txBody>
      </p:sp>
      <p:sp>
        <p:nvSpPr>
          <p:cNvPr id="83981" name="Text Box 13">
            <a:extLst>
              <a:ext uri="{FF2B5EF4-FFF2-40B4-BE49-F238E27FC236}">
                <a16:creationId xmlns:a16="http://schemas.microsoft.com/office/drawing/2014/main" id="{8201490B-4944-40B9-81F6-C6A8AC84362C}"/>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83982" name="Text Box 14">
            <a:extLst>
              <a:ext uri="{FF2B5EF4-FFF2-40B4-BE49-F238E27FC236}">
                <a16:creationId xmlns:a16="http://schemas.microsoft.com/office/drawing/2014/main" id="{6A4B3FF0-945D-4350-BDD0-9CB49D935B9A}"/>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83983" name="Picture 15">
            <a:extLst>
              <a:ext uri="{FF2B5EF4-FFF2-40B4-BE49-F238E27FC236}">
                <a16:creationId xmlns:a16="http://schemas.microsoft.com/office/drawing/2014/main" id="{865386FD-E0D2-499D-8ED0-A693A5F566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8.re-estab SA">
            <a:hlinkClick r:id="" action="ppaction://media"/>
            <a:extLst>
              <a:ext uri="{FF2B5EF4-FFF2-40B4-BE49-F238E27FC236}">
                <a16:creationId xmlns:a16="http://schemas.microsoft.com/office/drawing/2014/main" id="{D3700ED3-EDD8-4701-A116-C37AF677A627}"/>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7"/>
          <a:stretch>
            <a:fillRect/>
          </a:stretch>
        </p:blipFill>
        <p:spPr>
          <a:xfrm>
            <a:off x="1603375" y="1903413"/>
            <a:ext cx="5561013" cy="31273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8AA9A1D-6A18-4058-830E-1EFA74B076B0}"/>
              </a:ext>
            </a:extLst>
          </p:cNvPr>
          <p:cNvSpPr>
            <a:spLocks noGrp="1"/>
          </p:cNvSpPr>
          <p:nvPr>
            <p:ph type="sldNum" sz="quarter" idx="10"/>
          </p:nvPr>
        </p:nvSpPr>
        <p:spPr/>
        <p:txBody>
          <a:bodyPr/>
          <a:lstStyle/>
          <a:p>
            <a:r>
              <a:rPr lang="en-US" altLang="en-US"/>
              <a:t>01-</a:t>
            </a:r>
            <a:fld id="{85EAABAD-809A-40B9-AEB5-42EE7DE79AF6}" type="slidenum">
              <a:rPr lang="en-US" altLang="en-US"/>
              <a:pPr/>
              <a:t>12</a:t>
            </a:fld>
            <a:r>
              <a:rPr lang="en-US" altLang="en-US"/>
              <a:t>-S200-EP</a:t>
            </a:r>
          </a:p>
        </p:txBody>
      </p:sp>
      <p:sp>
        <p:nvSpPr>
          <p:cNvPr id="81931" name="Rectangle 11">
            <a:extLst>
              <a:ext uri="{FF2B5EF4-FFF2-40B4-BE49-F238E27FC236}">
                <a16:creationId xmlns:a16="http://schemas.microsoft.com/office/drawing/2014/main" id="{53075F81-C072-437B-A301-D9D63240B742}"/>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81932" name="Text Box 12">
            <a:extLst>
              <a:ext uri="{FF2B5EF4-FFF2-40B4-BE49-F238E27FC236}">
                <a16:creationId xmlns:a16="http://schemas.microsoft.com/office/drawing/2014/main" id="{12AD9130-6B26-4D4F-87E9-722142FEEA3D}"/>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81933" name="Text Box 13">
            <a:extLst>
              <a:ext uri="{FF2B5EF4-FFF2-40B4-BE49-F238E27FC236}">
                <a16:creationId xmlns:a16="http://schemas.microsoft.com/office/drawing/2014/main" id="{4429C0CE-0B23-4DB3-A7D9-4D8E650DD60C}"/>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Participating</a:t>
            </a:r>
          </a:p>
        </p:txBody>
      </p:sp>
      <p:sp>
        <p:nvSpPr>
          <p:cNvPr id="81934" name="Text Box 14">
            <a:extLst>
              <a:ext uri="{FF2B5EF4-FFF2-40B4-BE49-F238E27FC236}">
                <a16:creationId xmlns:a16="http://schemas.microsoft.com/office/drawing/2014/main" id="{9FB7B077-DA07-4F29-9138-544ABB1D6869}"/>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pic>
        <p:nvPicPr>
          <p:cNvPr id="81935" name="Picture 15">
            <a:extLst>
              <a:ext uri="{FF2B5EF4-FFF2-40B4-BE49-F238E27FC236}">
                <a16:creationId xmlns:a16="http://schemas.microsoft.com/office/drawing/2014/main" id="{9194F4EB-6460-4804-9EC6-63599772A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81938" name="Text Box 18">
            <a:extLst>
              <a:ext uri="{FF2B5EF4-FFF2-40B4-BE49-F238E27FC236}">
                <a16:creationId xmlns:a16="http://schemas.microsoft.com/office/drawing/2014/main" id="{F7706EA4-B5A5-406F-A55F-CB93EEFE0F6C}"/>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3" name="S200_5lead participate">
            <a:hlinkClick r:id="" action="ppaction://media"/>
            <a:extLst>
              <a:ext uri="{FF2B5EF4-FFF2-40B4-BE49-F238E27FC236}">
                <a16:creationId xmlns:a16="http://schemas.microsoft.com/office/drawing/2014/main" id="{400ACF43-1559-42DF-B165-B584D7CFED4A}"/>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7"/>
          <a:stretch>
            <a:fillRect/>
          </a:stretch>
        </p:blipFill>
        <p:spPr>
          <a:xfrm>
            <a:off x="1200955" y="1458687"/>
            <a:ext cx="6212112" cy="349431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75AE7BD7-3D14-4B67-AEFF-F7099368B9E7}"/>
              </a:ext>
            </a:extLst>
          </p:cNvPr>
          <p:cNvSpPr>
            <a:spLocks noGrp="1"/>
          </p:cNvSpPr>
          <p:nvPr>
            <p:ph type="sldNum" sz="quarter" idx="10"/>
          </p:nvPr>
        </p:nvSpPr>
        <p:spPr/>
        <p:txBody>
          <a:bodyPr/>
          <a:lstStyle/>
          <a:p>
            <a:r>
              <a:rPr lang="en-US" altLang="en-US"/>
              <a:t>01-</a:t>
            </a:r>
            <a:fld id="{186B888B-E43C-481B-870A-C1DA823A319D}" type="slidenum">
              <a:rPr lang="en-US" altLang="en-US"/>
              <a:pPr/>
              <a:t>13</a:t>
            </a:fld>
            <a:r>
              <a:rPr lang="en-US" altLang="en-US"/>
              <a:t>-S200-EP</a:t>
            </a:r>
          </a:p>
        </p:txBody>
      </p:sp>
      <p:sp>
        <p:nvSpPr>
          <p:cNvPr id="90126" name="Rectangle 14">
            <a:extLst>
              <a:ext uri="{FF2B5EF4-FFF2-40B4-BE49-F238E27FC236}">
                <a16:creationId xmlns:a16="http://schemas.microsoft.com/office/drawing/2014/main" id="{C0924417-0262-4954-8C34-72AF7A72D5D8}"/>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90127" name="Text Box 15">
            <a:extLst>
              <a:ext uri="{FF2B5EF4-FFF2-40B4-BE49-F238E27FC236}">
                <a16:creationId xmlns:a16="http://schemas.microsoft.com/office/drawing/2014/main" id="{62AF7892-3D3D-4C92-83A5-3C36916EBCC7}"/>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90128" name="Text Box 16">
            <a:extLst>
              <a:ext uri="{FF2B5EF4-FFF2-40B4-BE49-F238E27FC236}">
                <a16:creationId xmlns:a16="http://schemas.microsoft.com/office/drawing/2014/main" id="{30FBBB7F-72E9-4458-BAE9-F183F0ADE8B2}"/>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Leader’s Intent</a:t>
            </a:r>
          </a:p>
        </p:txBody>
      </p:sp>
      <p:sp>
        <p:nvSpPr>
          <p:cNvPr id="90129" name="Text Box 17">
            <a:extLst>
              <a:ext uri="{FF2B5EF4-FFF2-40B4-BE49-F238E27FC236}">
                <a16:creationId xmlns:a16="http://schemas.microsoft.com/office/drawing/2014/main" id="{F1DC2680-ABC9-451C-905E-1F3250D11180}"/>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90131" name="Text Box 19">
            <a:extLst>
              <a:ext uri="{FF2B5EF4-FFF2-40B4-BE49-F238E27FC236}">
                <a16:creationId xmlns:a16="http://schemas.microsoft.com/office/drawing/2014/main" id="{54DC5EA5-4992-46F4-A1E4-BD9BD6F8D985}"/>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90130" name="Picture 18">
            <a:extLst>
              <a:ext uri="{FF2B5EF4-FFF2-40B4-BE49-F238E27FC236}">
                <a16:creationId xmlns:a16="http://schemas.microsoft.com/office/drawing/2014/main" id="{BAD34A54-7C61-49DC-B86F-5927B3D3CE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7.Intent">
            <a:hlinkClick r:id="" action="ppaction://media"/>
            <a:extLst>
              <a:ext uri="{FF2B5EF4-FFF2-40B4-BE49-F238E27FC236}">
                <a16:creationId xmlns:a16="http://schemas.microsoft.com/office/drawing/2014/main" id="{AA13E8F3-A22D-437D-9E6D-425EB00C89AD}"/>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7"/>
          <a:stretch>
            <a:fillRect/>
          </a:stretch>
        </p:blipFill>
        <p:spPr>
          <a:xfrm>
            <a:off x="1777774" y="1487022"/>
            <a:ext cx="5776911" cy="3249512"/>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C0EFFE06-39EE-40FE-82AA-D45A1636F6CE}"/>
              </a:ext>
            </a:extLst>
          </p:cNvPr>
          <p:cNvSpPr>
            <a:spLocks noGrp="1"/>
          </p:cNvSpPr>
          <p:nvPr>
            <p:ph type="sldNum" sz="quarter" idx="10"/>
          </p:nvPr>
        </p:nvSpPr>
        <p:spPr/>
        <p:txBody>
          <a:bodyPr/>
          <a:lstStyle/>
          <a:p>
            <a:r>
              <a:rPr lang="en-US" altLang="en-US"/>
              <a:t>01-</a:t>
            </a:r>
            <a:fld id="{1CEA6F9C-A0E9-4014-A00B-626706CCA62B}" type="slidenum">
              <a:rPr lang="en-US" altLang="en-US"/>
              <a:pPr/>
              <a:t>14</a:t>
            </a:fld>
            <a:r>
              <a:rPr lang="en-US" altLang="en-US"/>
              <a:t>-S200-EP</a:t>
            </a:r>
          </a:p>
        </p:txBody>
      </p:sp>
      <p:sp>
        <p:nvSpPr>
          <p:cNvPr id="46084" name="Rectangle 4">
            <a:extLst>
              <a:ext uri="{FF2B5EF4-FFF2-40B4-BE49-F238E27FC236}">
                <a16:creationId xmlns:a16="http://schemas.microsoft.com/office/drawing/2014/main" id="{D3B2C712-9D8C-4203-BB88-A1EFDDD91D96}"/>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46085" name="Text Box 5">
            <a:extLst>
              <a:ext uri="{FF2B5EF4-FFF2-40B4-BE49-F238E27FC236}">
                <a16:creationId xmlns:a16="http://schemas.microsoft.com/office/drawing/2014/main" id="{96200B0A-5345-4BB8-BCE1-7D69CD1763BC}"/>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46086" name="Picture 6">
            <a:extLst>
              <a:ext uri="{FF2B5EF4-FFF2-40B4-BE49-F238E27FC236}">
                <a16:creationId xmlns:a16="http://schemas.microsoft.com/office/drawing/2014/main" id="{ACB23DFB-7EFC-418E-8944-81E0BB8A5C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46087" name="Text Box 7">
            <a:extLst>
              <a:ext uri="{FF2B5EF4-FFF2-40B4-BE49-F238E27FC236}">
                <a16:creationId xmlns:a16="http://schemas.microsoft.com/office/drawing/2014/main" id="{39121A4F-32CA-42E0-AACD-367817E23731}"/>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Leader’s Intent</a:t>
            </a:r>
          </a:p>
        </p:txBody>
      </p:sp>
      <p:sp>
        <p:nvSpPr>
          <p:cNvPr id="46088" name="Text Box 8">
            <a:extLst>
              <a:ext uri="{FF2B5EF4-FFF2-40B4-BE49-F238E27FC236}">
                <a16:creationId xmlns:a16="http://schemas.microsoft.com/office/drawing/2014/main" id="{C01607F2-F122-4169-86A1-158C6E29928B}"/>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46083" name="Rectangle 3">
            <a:extLst>
              <a:ext uri="{FF2B5EF4-FFF2-40B4-BE49-F238E27FC236}">
                <a16:creationId xmlns:a16="http://schemas.microsoft.com/office/drawing/2014/main" id="{39CE991E-6B31-4785-89A7-EF5A855F2A52}"/>
              </a:ext>
            </a:extLst>
          </p:cNvPr>
          <p:cNvSpPr>
            <a:spLocks noGrp="1" noChangeArrowheads="1"/>
          </p:cNvSpPr>
          <p:nvPr>
            <p:ph type="body" idx="1"/>
          </p:nvPr>
        </p:nvSpPr>
        <p:spPr>
          <a:xfrm>
            <a:off x="1138238" y="1289050"/>
            <a:ext cx="6961187" cy="4230688"/>
          </a:xfrm>
        </p:spPr>
        <p:txBody>
          <a:bodyPr/>
          <a:lstStyle/>
          <a:p>
            <a:pPr marL="574675" indent="-574675">
              <a:spcBef>
                <a:spcPct val="80000"/>
              </a:spcBef>
              <a:buClr>
                <a:schemeClr val="hlink"/>
              </a:buClr>
            </a:pPr>
            <a:r>
              <a:rPr lang="en-US" altLang="en-US" b="1"/>
              <a:t>Task</a:t>
            </a:r>
            <a:r>
              <a:rPr lang="en-US" altLang="en-US"/>
              <a:t> – What is to be done</a:t>
            </a:r>
          </a:p>
          <a:p>
            <a:pPr marL="574675" indent="-574675">
              <a:spcBef>
                <a:spcPct val="80000"/>
              </a:spcBef>
              <a:buClr>
                <a:schemeClr val="hlink"/>
              </a:buClr>
            </a:pPr>
            <a:r>
              <a:rPr lang="en-US" altLang="en-US" b="1"/>
              <a:t>Purpose</a:t>
            </a:r>
            <a:r>
              <a:rPr lang="en-US" altLang="en-US"/>
              <a:t> – Why it is to be done </a:t>
            </a:r>
          </a:p>
          <a:p>
            <a:pPr marL="574675" indent="-574675">
              <a:spcBef>
                <a:spcPct val="80000"/>
              </a:spcBef>
              <a:buClr>
                <a:schemeClr val="hlink"/>
              </a:buClr>
            </a:pPr>
            <a:r>
              <a:rPr lang="en-US" altLang="en-US" b="1"/>
              <a:t>End state</a:t>
            </a:r>
            <a:r>
              <a:rPr lang="en-US" altLang="en-US"/>
              <a:t> – How it should look when done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B8722A5A-116F-444D-802A-B3ED667C525E}"/>
              </a:ext>
            </a:extLst>
          </p:cNvPr>
          <p:cNvSpPr>
            <a:spLocks noGrp="1"/>
          </p:cNvSpPr>
          <p:nvPr>
            <p:ph type="sldNum" sz="quarter" idx="10"/>
          </p:nvPr>
        </p:nvSpPr>
        <p:spPr/>
        <p:txBody>
          <a:bodyPr/>
          <a:lstStyle/>
          <a:p>
            <a:r>
              <a:rPr lang="en-US" altLang="en-US"/>
              <a:t>01-</a:t>
            </a:r>
            <a:fld id="{7EFB5A71-BA0D-439B-829A-88B8C950EBBB}" type="slidenum">
              <a:rPr lang="en-US" altLang="en-US"/>
              <a:pPr/>
              <a:t>15</a:t>
            </a:fld>
            <a:r>
              <a:rPr lang="en-US" altLang="en-US"/>
              <a:t>-S200-EP</a:t>
            </a:r>
          </a:p>
        </p:txBody>
      </p:sp>
      <p:sp>
        <p:nvSpPr>
          <p:cNvPr id="50189" name="Rectangle 13">
            <a:extLst>
              <a:ext uri="{FF2B5EF4-FFF2-40B4-BE49-F238E27FC236}">
                <a16:creationId xmlns:a16="http://schemas.microsoft.com/office/drawing/2014/main" id="{ECB7C873-7ED4-4500-8CDC-C2052F5713D5}"/>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50190" name="Text Box 14">
            <a:extLst>
              <a:ext uri="{FF2B5EF4-FFF2-40B4-BE49-F238E27FC236}">
                <a16:creationId xmlns:a16="http://schemas.microsoft.com/office/drawing/2014/main" id="{62B3F0ED-78AC-44D4-825C-E2FE1FF30573}"/>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50191" name="Text Box 15">
            <a:extLst>
              <a:ext uri="{FF2B5EF4-FFF2-40B4-BE49-F238E27FC236}">
                <a16:creationId xmlns:a16="http://schemas.microsoft.com/office/drawing/2014/main" id="{D5DB9065-ACDA-45BE-98DB-B5E3D873FB8A}"/>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Communication</a:t>
            </a:r>
          </a:p>
        </p:txBody>
      </p:sp>
      <p:sp>
        <p:nvSpPr>
          <p:cNvPr id="50192" name="Text Box 16">
            <a:extLst>
              <a:ext uri="{FF2B5EF4-FFF2-40B4-BE49-F238E27FC236}">
                <a16:creationId xmlns:a16="http://schemas.microsoft.com/office/drawing/2014/main" id="{476FAB8D-ED45-4C00-B63C-6FDFDB5F3B30}"/>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50193" name="Text Box 17">
            <a:extLst>
              <a:ext uri="{FF2B5EF4-FFF2-40B4-BE49-F238E27FC236}">
                <a16:creationId xmlns:a16="http://schemas.microsoft.com/office/drawing/2014/main" id="{1F1CCEEC-B4D5-4D94-8B0A-B6B5170A1A05}"/>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50194" name="Picture 18">
            <a:extLst>
              <a:ext uri="{FF2B5EF4-FFF2-40B4-BE49-F238E27FC236}">
                <a16:creationId xmlns:a16="http://schemas.microsoft.com/office/drawing/2014/main" id="{ADE690A2-6F13-4A70-9D2C-FB2DFDB36B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9.commo">
            <a:hlinkClick r:id="" action="ppaction://media"/>
            <a:extLst>
              <a:ext uri="{FF2B5EF4-FFF2-40B4-BE49-F238E27FC236}">
                <a16:creationId xmlns:a16="http://schemas.microsoft.com/office/drawing/2014/main" id="{DAD6C5B1-A08D-4B7B-A09C-CC047837B5B1}"/>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6"/>
          <a:stretch>
            <a:fillRect/>
          </a:stretch>
        </p:blipFill>
        <p:spPr>
          <a:xfrm>
            <a:off x="1089025" y="1593850"/>
            <a:ext cx="6149975" cy="34591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E653B9C9-25EB-4193-AD7F-F99423CA6BB4}"/>
              </a:ext>
            </a:extLst>
          </p:cNvPr>
          <p:cNvSpPr>
            <a:spLocks noGrp="1"/>
          </p:cNvSpPr>
          <p:nvPr>
            <p:ph type="sldNum" sz="quarter" idx="10"/>
          </p:nvPr>
        </p:nvSpPr>
        <p:spPr/>
        <p:txBody>
          <a:bodyPr/>
          <a:lstStyle/>
          <a:p>
            <a:r>
              <a:rPr lang="en-US" altLang="en-US"/>
              <a:t>01-</a:t>
            </a:r>
            <a:fld id="{0A6A28E9-5A9A-417B-A809-7F8F11D88D90}" type="slidenum">
              <a:rPr lang="en-US" altLang="en-US"/>
              <a:pPr/>
              <a:t>16</a:t>
            </a:fld>
            <a:r>
              <a:rPr lang="en-US" altLang="en-US"/>
              <a:t>-S200-EP</a:t>
            </a:r>
          </a:p>
        </p:txBody>
      </p:sp>
      <p:sp>
        <p:nvSpPr>
          <p:cNvPr id="47110" name="Rectangle 6">
            <a:extLst>
              <a:ext uri="{FF2B5EF4-FFF2-40B4-BE49-F238E27FC236}">
                <a16:creationId xmlns:a16="http://schemas.microsoft.com/office/drawing/2014/main" id="{EF623B4F-480F-4B53-AB96-E3AADD2F8FE0}"/>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47111" name="Text Box 7">
            <a:extLst>
              <a:ext uri="{FF2B5EF4-FFF2-40B4-BE49-F238E27FC236}">
                <a16:creationId xmlns:a16="http://schemas.microsoft.com/office/drawing/2014/main" id="{8F1174B9-DBC1-42D4-A4FD-F8505F2BB513}"/>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47112" name="Picture 8">
            <a:extLst>
              <a:ext uri="{FF2B5EF4-FFF2-40B4-BE49-F238E27FC236}">
                <a16:creationId xmlns:a16="http://schemas.microsoft.com/office/drawing/2014/main" id="{495F1493-7D2A-4513-8A7D-0AC1AE9CAB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47113" name="Text Box 9">
            <a:extLst>
              <a:ext uri="{FF2B5EF4-FFF2-40B4-BE49-F238E27FC236}">
                <a16:creationId xmlns:a16="http://schemas.microsoft.com/office/drawing/2014/main" id="{9C125BFF-6994-4D33-B9DE-EEB6A7B48712}"/>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Communication</a:t>
            </a:r>
          </a:p>
        </p:txBody>
      </p:sp>
      <p:sp>
        <p:nvSpPr>
          <p:cNvPr id="47114" name="Text Box 10">
            <a:extLst>
              <a:ext uri="{FF2B5EF4-FFF2-40B4-BE49-F238E27FC236}">
                <a16:creationId xmlns:a16="http://schemas.microsoft.com/office/drawing/2014/main" id="{54BD94EB-D5A4-4104-B489-B8CF6E81FEE0}"/>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47109" name="Rectangle 5">
            <a:extLst>
              <a:ext uri="{FF2B5EF4-FFF2-40B4-BE49-F238E27FC236}">
                <a16:creationId xmlns:a16="http://schemas.microsoft.com/office/drawing/2014/main" id="{446E4175-55A7-4885-911B-D8CD0EE1B0A5}"/>
              </a:ext>
            </a:extLst>
          </p:cNvPr>
          <p:cNvSpPr>
            <a:spLocks noGrp="1" noChangeArrowheads="1"/>
          </p:cNvSpPr>
          <p:nvPr>
            <p:ph type="body" idx="1"/>
          </p:nvPr>
        </p:nvSpPr>
        <p:spPr>
          <a:xfrm>
            <a:off x="1169988" y="1295400"/>
            <a:ext cx="6988175" cy="4114800"/>
          </a:xfrm>
        </p:spPr>
        <p:txBody>
          <a:bodyPr/>
          <a:lstStyle/>
          <a:p>
            <a:pPr marL="519113" indent="-519113">
              <a:spcBef>
                <a:spcPct val="50000"/>
              </a:spcBef>
              <a:buClr>
                <a:schemeClr val="hlink"/>
              </a:buClr>
            </a:pPr>
            <a:r>
              <a:rPr lang="en-US" altLang="en-US"/>
              <a:t>Brief as needed</a:t>
            </a:r>
          </a:p>
          <a:p>
            <a:pPr marL="519113" indent="-519113">
              <a:spcBef>
                <a:spcPct val="50000"/>
              </a:spcBef>
              <a:buClr>
                <a:schemeClr val="hlink"/>
              </a:buClr>
            </a:pPr>
            <a:r>
              <a:rPr lang="en-US" altLang="en-US"/>
              <a:t>Debrief your actions</a:t>
            </a:r>
          </a:p>
          <a:p>
            <a:pPr marL="519113" indent="-519113">
              <a:spcBef>
                <a:spcPct val="50000"/>
              </a:spcBef>
              <a:buClr>
                <a:schemeClr val="hlink"/>
              </a:buClr>
            </a:pPr>
            <a:r>
              <a:rPr lang="en-US" altLang="en-US"/>
              <a:t>Communicate hazards to others</a:t>
            </a:r>
          </a:p>
          <a:p>
            <a:pPr marL="519113" indent="-519113">
              <a:spcBef>
                <a:spcPct val="50000"/>
              </a:spcBef>
              <a:buClr>
                <a:schemeClr val="hlink"/>
              </a:buClr>
            </a:pPr>
            <a:r>
              <a:rPr lang="en-US" altLang="en-US"/>
              <a:t>Acknowledge messages</a:t>
            </a:r>
          </a:p>
          <a:p>
            <a:pPr marL="519113" indent="-519113">
              <a:spcBef>
                <a:spcPct val="50000"/>
              </a:spcBef>
              <a:buClr>
                <a:schemeClr val="hlink"/>
              </a:buClr>
            </a:pPr>
            <a:r>
              <a:rPr lang="en-US" altLang="en-US"/>
              <a:t>Ask if you don’t know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1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1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10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1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668FFF4-3D58-44FC-8E5A-4E50A001E149}"/>
              </a:ext>
            </a:extLst>
          </p:cNvPr>
          <p:cNvSpPr>
            <a:spLocks noGrp="1"/>
          </p:cNvSpPr>
          <p:nvPr>
            <p:ph type="sldNum" sz="quarter" idx="10"/>
          </p:nvPr>
        </p:nvSpPr>
        <p:spPr/>
        <p:txBody>
          <a:bodyPr/>
          <a:lstStyle/>
          <a:p>
            <a:r>
              <a:rPr lang="en-US" altLang="en-US"/>
              <a:t>01-</a:t>
            </a:r>
            <a:fld id="{C2971C65-A328-4790-9743-14F282876606}" type="slidenum">
              <a:rPr lang="en-US" altLang="en-US"/>
              <a:pPr/>
              <a:t>17</a:t>
            </a:fld>
            <a:r>
              <a:rPr lang="en-US" altLang="en-US"/>
              <a:t>-S200-EP</a:t>
            </a:r>
          </a:p>
        </p:txBody>
      </p:sp>
      <p:sp>
        <p:nvSpPr>
          <p:cNvPr id="87044" name="Rectangle 4">
            <a:extLst>
              <a:ext uri="{FF2B5EF4-FFF2-40B4-BE49-F238E27FC236}">
                <a16:creationId xmlns:a16="http://schemas.microsoft.com/office/drawing/2014/main" id="{A8753C8F-BA9C-4D1A-B7F3-3D1A6CE9ADDF}"/>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87045" name="Text Box 5">
            <a:extLst>
              <a:ext uri="{FF2B5EF4-FFF2-40B4-BE49-F238E27FC236}">
                <a16:creationId xmlns:a16="http://schemas.microsoft.com/office/drawing/2014/main" id="{96CF814B-D7A5-499C-86CD-AB6B8B138C6D}"/>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87046" name="Picture 6">
            <a:extLst>
              <a:ext uri="{FF2B5EF4-FFF2-40B4-BE49-F238E27FC236}">
                <a16:creationId xmlns:a16="http://schemas.microsoft.com/office/drawing/2014/main" id="{9C3F1B8A-ABA1-433D-B581-BD2370DD0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87047" name="Text Box 7">
            <a:extLst>
              <a:ext uri="{FF2B5EF4-FFF2-40B4-BE49-F238E27FC236}">
                <a16:creationId xmlns:a16="http://schemas.microsoft.com/office/drawing/2014/main" id="{6885F154-064A-4F29-9D82-2E9A11E8CB0D}"/>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Situation Awareness</a:t>
            </a:r>
          </a:p>
        </p:txBody>
      </p:sp>
      <p:sp>
        <p:nvSpPr>
          <p:cNvPr id="87048" name="Text Box 8">
            <a:extLst>
              <a:ext uri="{FF2B5EF4-FFF2-40B4-BE49-F238E27FC236}">
                <a16:creationId xmlns:a16="http://schemas.microsoft.com/office/drawing/2014/main" id="{D4EC586A-86C5-4F7D-B154-3A1050568F7F}"/>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87043" name="Rectangle 3">
            <a:extLst>
              <a:ext uri="{FF2B5EF4-FFF2-40B4-BE49-F238E27FC236}">
                <a16:creationId xmlns:a16="http://schemas.microsoft.com/office/drawing/2014/main" id="{33FBD8EB-C875-4E67-B29C-5A3293481C06}"/>
              </a:ext>
            </a:extLst>
          </p:cNvPr>
          <p:cNvSpPr>
            <a:spLocks noGrp="1" noChangeArrowheads="1"/>
          </p:cNvSpPr>
          <p:nvPr>
            <p:ph type="body" idx="1"/>
          </p:nvPr>
        </p:nvSpPr>
        <p:spPr>
          <a:xfrm>
            <a:off x="1181100" y="1295400"/>
            <a:ext cx="6961188" cy="4114800"/>
          </a:xfrm>
        </p:spPr>
        <p:txBody>
          <a:bodyPr/>
          <a:lstStyle/>
          <a:p>
            <a:pPr marL="515938" indent="-515938">
              <a:spcBef>
                <a:spcPct val="50000"/>
              </a:spcBef>
              <a:buClr>
                <a:schemeClr val="hlink"/>
              </a:buClr>
            </a:pPr>
            <a:r>
              <a:rPr lang="en-US" altLang="en-US"/>
              <a:t>Perceptions</a:t>
            </a:r>
          </a:p>
          <a:p>
            <a:pPr marL="515938" indent="-515938">
              <a:spcBef>
                <a:spcPct val="50000"/>
              </a:spcBef>
              <a:buClr>
                <a:schemeClr val="hlink"/>
              </a:buClr>
            </a:pPr>
            <a:r>
              <a:rPr lang="en-US" altLang="en-US"/>
              <a:t>Information Gathering</a:t>
            </a:r>
          </a:p>
          <a:p>
            <a:pPr marL="515938" indent="-515938">
              <a:spcBef>
                <a:spcPct val="50000"/>
              </a:spcBef>
              <a:buClr>
                <a:schemeClr val="hlink"/>
              </a:buClr>
            </a:pPr>
            <a:r>
              <a:rPr lang="en-US" altLang="en-US"/>
              <a:t>Span of Control</a:t>
            </a:r>
          </a:p>
          <a:p>
            <a:pPr marL="515938" indent="-515938">
              <a:spcBef>
                <a:spcPct val="50000"/>
              </a:spcBef>
              <a:buClr>
                <a:schemeClr val="hlink"/>
              </a:buClr>
            </a:pPr>
            <a:r>
              <a:rPr lang="en-US" altLang="en-US"/>
              <a:t>First Impressions</a:t>
            </a:r>
          </a:p>
          <a:p>
            <a:pPr marL="515938" indent="-515938">
              <a:spcBef>
                <a:spcPct val="50000"/>
              </a:spcBef>
              <a:buClr>
                <a:schemeClr val="hlink"/>
              </a:buClr>
            </a:pPr>
            <a:r>
              <a:rPr lang="en-US" altLang="en-US"/>
              <a:t>Feedback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F5770C6A-7BED-4B85-98EB-54C237CD52E7}"/>
              </a:ext>
            </a:extLst>
          </p:cNvPr>
          <p:cNvSpPr>
            <a:spLocks noGrp="1"/>
          </p:cNvSpPr>
          <p:nvPr>
            <p:ph type="sldNum" sz="quarter" idx="10"/>
          </p:nvPr>
        </p:nvSpPr>
        <p:spPr/>
        <p:txBody>
          <a:bodyPr/>
          <a:lstStyle/>
          <a:p>
            <a:r>
              <a:rPr lang="en-US" altLang="en-US"/>
              <a:t>01-</a:t>
            </a:r>
            <a:fld id="{837441E7-9CC5-4FDC-A114-A11D21D3FBC1}" type="slidenum">
              <a:rPr lang="en-US" altLang="en-US"/>
              <a:pPr/>
              <a:t>18</a:t>
            </a:fld>
            <a:r>
              <a:rPr lang="en-US" altLang="en-US"/>
              <a:t>-S200-EP</a:t>
            </a:r>
          </a:p>
        </p:txBody>
      </p:sp>
      <p:sp>
        <p:nvSpPr>
          <p:cNvPr id="54285" name="Rectangle 13">
            <a:extLst>
              <a:ext uri="{FF2B5EF4-FFF2-40B4-BE49-F238E27FC236}">
                <a16:creationId xmlns:a16="http://schemas.microsoft.com/office/drawing/2014/main" id="{0E77AF90-52F1-4FBB-95CA-B5A811D006F2}"/>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54286" name="Text Box 14">
            <a:extLst>
              <a:ext uri="{FF2B5EF4-FFF2-40B4-BE49-F238E27FC236}">
                <a16:creationId xmlns:a16="http://schemas.microsoft.com/office/drawing/2014/main" id="{3D096FA2-DD7A-4E3D-8D47-D9897A14031B}"/>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54287" name="Text Box 15">
            <a:extLst>
              <a:ext uri="{FF2B5EF4-FFF2-40B4-BE49-F238E27FC236}">
                <a16:creationId xmlns:a16="http://schemas.microsoft.com/office/drawing/2014/main" id="{1B72B99E-29C5-43E9-A90C-CBC7D93715EA}"/>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Situation Awareness</a:t>
            </a:r>
          </a:p>
        </p:txBody>
      </p:sp>
      <p:sp>
        <p:nvSpPr>
          <p:cNvPr id="54288" name="Text Box 16">
            <a:extLst>
              <a:ext uri="{FF2B5EF4-FFF2-40B4-BE49-F238E27FC236}">
                <a16:creationId xmlns:a16="http://schemas.microsoft.com/office/drawing/2014/main" id="{DF5FA947-FD37-4604-985A-A02E0E47AEB8}"/>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54289" name="Text Box 17">
            <a:extLst>
              <a:ext uri="{FF2B5EF4-FFF2-40B4-BE49-F238E27FC236}">
                <a16:creationId xmlns:a16="http://schemas.microsoft.com/office/drawing/2014/main" id="{CCE6ED54-2FDC-4E56-B9D3-72B9DAEF0DDF}"/>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54290" name="Picture 18">
            <a:extLst>
              <a:ext uri="{FF2B5EF4-FFF2-40B4-BE49-F238E27FC236}">
                <a16:creationId xmlns:a16="http://schemas.microsoft.com/office/drawing/2014/main" id="{3E0C776F-559A-4EB9-8CF1-33DD3AF0A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10.establish SA">
            <a:hlinkClick r:id="" action="ppaction://media"/>
            <a:extLst>
              <a:ext uri="{FF2B5EF4-FFF2-40B4-BE49-F238E27FC236}">
                <a16:creationId xmlns:a16="http://schemas.microsoft.com/office/drawing/2014/main" id="{C680F58F-C413-4429-AEB8-3A626A260AC9}"/>
              </a:ext>
            </a:extLst>
          </p:cNvPr>
          <p:cNvPicPr>
            <a:picLocks noGrp="1" noChangeAspect="1"/>
          </p:cNvPicPr>
          <p:nvPr>
            <p:ph type="media" sz="half" idx="2"/>
            <a:videoFile r:link="rId2"/>
            <p:extLst>
              <p:ext uri="{DAA4B4D4-6D71-4841-9C94-3DE7FCFB9230}">
                <p14:media xmlns:p14="http://schemas.microsoft.com/office/powerpoint/2010/main" r:embed="rId1"/>
              </p:ext>
            </p:extLst>
          </p:nvPr>
        </p:nvPicPr>
        <p:blipFill>
          <a:blip r:embed="rId6"/>
          <a:stretch>
            <a:fillRect/>
          </a:stretch>
        </p:blipFill>
        <p:spPr>
          <a:xfrm>
            <a:off x="1262063" y="1685925"/>
            <a:ext cx="6089650" cy="342582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B1E8E73D-8DDA-4117-AABE-93AFB6D3594C}"/>
              </a:ext>
            </a:extLst>
          </p:cNvPr>
          <p:cNvSpPr>
            <a:spLocks noGrp="1"/>
          </p:cNvSpPr>
          <p:nvPr>
            <p:ph type="sldNum" sz="quarter" idx="10"/>
          </p:nvPr>
        </p:nvSpPr>
        <p:spPr/>
        <p:txBody>
          <a:bodyPr/>
          <a:lstStyle/>
          <a:p>
            <a:r>
              <a:rPr lang="en-US" altLang="en-US"/>
              <a:t>01-</a:t>
            </a:r>
            <a:fld id="{1BD5B1C4-B0AD-4456-A927-3875039D4138}" type="slidenum">
              <a:rPr lang="en-US" altLang="en-US"/>
              <a:pPr/>
              <a:t>19</a:t>
            </a:fld>
            <a:r>
              <a:rPr lang="en-US" altLang="en-US"/>
              <a:t>-S200-EP</a:t>
            </a:r>
          </a:p>
        </p:txBody>
      </p:sp>
      <p:sp>
        <p:nvSpPr>
          <p:cNvPr id="60420" name="Rectangle 4">
            <a:extLst>
              <a:ext uri="{FF2B5EF4-FFF2-40B4-BE49-F238E27FC236}">
                <a16:creationId xmlns:a16="http://schemas.microsoft.com/office/drawing/2014/main" id="{00377F35-527D-43BB-89A5-797DE3B0AF1F}"/>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60421" name="Text Box 5">
            <a:extLst>
              <a:ext uri="{FF2B5EF4-FFF2-40B4-BE49-F238E27FC236}">
                <a16:creationId xmlns:a16="http://schemas.microsoft.com/office/drawing/2014/main" id="{0D8EA5F9-20BE-43D6-92A0-2B43E1493574}"/>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60422" name="Picture 6">
            <a:extLst>
              <a:ext uri="{FF2B5EF4-FFF2-40B4-BE49-F238E27FC236}">
                <a16:creationId xmlns:a16="http://schemas.microsoft.com/office/drawing/2014/main" id="{71A9AD0F-8F31-4A07-913C-B768D8939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60423" name="Text Box 7">
            <a:extLst>
              <a:ext uri="{FF2B5EF4-FFF2-40B4-BE49-F238E27FC236}">
                <a16:creationId xmlns:a16="http://schemas.microsoft.com/office/drawing/2014/main" id="{451583AB-CB3A-42C1-A6FF-F2B0C1A20F86}"/>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Decision Making</a:t>
            </a:r>
          </a:p>
        </p:txBody>
      </p:sp>
      <p:sp>
        <p:nvSpPr>
          <p:cNvPr id="60424" name="Text Box 8">
            <a:extLst>
              <a:ext uri="{FF2B5EF4-FFF2-40B4-BE49-F238E27FC236}">
                <a16:creationId xmlns:a16="http://schemas.microsoft.com/office/drawing/2014/main" id="{80F72862-1539-4BCB-A941-2CB1154082EE}"/>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60419" name="Rectangle 3">
            <a:extLst>
              <a:ext uri="{FF2B5EF4-FFF2-40B4-BE49-F238E27FC236}">
                <a16:creationId xmlns:a16="http://schemas.microsoft.com/office/drawing/2014/main" id="{10705FD1-A949-48EF-BDCA-88D84D9A8DE1}"/>
              </a:ext>
            </a:extLst>
          </p:cNvPr>
          <p:cNvSpPr>
            <a:spLocks noGrp="1" noChangeArrowheads="1"/>
          </p:cNvSpPr>
          <p:nvPr>
            <p:ph type="body" idx="1"/>
          </p:nvPr>
        </p:nvSpPr>
        <p:spPr>
          <a:xfrm>
            <a:off x="1166813" y="1338263"/>
            <a:ext cx="6773862" cy="3611562"/>
          </a:xfrm>
        </p:spPr>
        <p:txBody>
          <a:bodyPr/>
          <a:lstStyle/>
          <a:p>
            <a:pPr marL="577850" indent="-577850">
              <a:spcBef>
                <a:spcPct val="50000"/>
              </a:spcBef>
              <a:buClr>
                <a:schemeClr val="hlink"/>
              </a:buClr>
              <a:buFont typeface="Wingdings" panose="05000000000000000000" pitchFamily="2" charset="2"/>
              <a:buNone/>
            </a:pPr>
            <a:r>
              <a:rPr lang="en-US" altLang="en-US"/>
              <a:t>Situation Awareness</a:t>
            </a:r>
          </a:p>
          <a:p>
            <a:pPr marL="577850" indent="-577850">
              <a:spcBef>
                <a:spcPct val="50000"/>
              </a:spcBef>
              <a:buClr>
                <a:schemeClr val="hlink"/>
              </a:buClr>
            </a:pPr>
            <a:r>
              <a:rPr lang="en-US" altLang="en-US"/>
              <a:t>Situation awareness is the foundation of the decision making process.  It is tough to make good decisions about situations we don’t understand.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04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Unit1_intro">
            <a:hlinkClick r:id="" action="ppaction://media"/>
            <a:extLst>
              <a:ext uri="{FF2B5EF4-FFF2-40B4-BE49-F238E27FC236}">
                <a16:creationId xmlns:a16="http://schemas.microsoft.com/office/drawing/2014/main" id="{ED6B7D2A-67EA-4138-BB66-0600C888DE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82790" y="1367099"/>
            <a:ext cx="5524445" cy="3766876"/>
          </a:xfrm>
          <a:prstGeom prst="rect">
            <a:avLst/>
          </a:prstGeom>
        </p:spPr>
      </p:pic>
      <p:sp>
        <p:nvSpPr>
          <p:cNvPr id="11" name="Slide Number Placeholder 4">
            <a:extLst>
              <a:ext uri="{FF2B5EF4-FFF2-40B4-BE49-F238E27FC236}">
                <a16:creationId xmlns:a16="http://schemas.microsoft.com/office/drawing/2014/main" id="{FD8CB1F6-CF5D-4FED-9638-98EA7268A5C5}"/>
              </a:ext>
            </a:extLst>
          </p:cNvPr>
          <p:cNvSpPr>
            <a:spLocks noGrp="1"/>
          </p:cNvSpPr>
          <p:nvPr>
            <p:ph type="sldNum" sz="quarter" idx="10"/>
          </p:nvPr>
        </p:nvSpPr>
        <p:spPr/>
        <p:txBody>
          <a:bodyPr/>
          <a:lstStyle/>
          <a:p>
            <a:r>
              <a:rPr lang="en-US" altLang="en-US"/>
              <a:t>01-</a:t>
            </a:r>
            <a:fld id="{8184CA23-3099-4686-BEF0-79D5E016A8FB}" type="slidenum">
              <a:rPr lang="en-US" altLang="en-US"/>
              <a:pPr/>
              <a:t>2</a:t>
            </a:fld>
            <a:r>
              <a:rPr lang="en-US" altLang="en-US"/>
              <a:t>-S200-EP</a:t>
            </a:r>
          </a:p>
        </p:txBody>
      </p:sp>
      <p:sp>
        <p:nvSpPr>
          <p:cNvPr id="117768" name="Rectangle 8">
            <a:extLst>
              <a:ext uri="{FF2B5EF4-FFF2-40B4-BE49-F238E27FC236}">
                <a16:creationId xmlns:a16="http://schemas.microsoft.com/office/drawing/2014/main" id="{A2650B65-127E-46E9-A28D-086D557DA344}"/>
              </a:ext>
            </a:extLst>
          </p:cNvPr>
          <p:cNvSpPr>
            <a:spLocks noChangeArrowheads="1"/>
          </p:cNvSpPr>
          <p:nvPr/>
        </p:nvSpPr>
        <p:spPr bwMode="auto">
          <a:xfrm>
            <a:off x="816429" y="732518"/>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pic>
        <p:nvPicPr>
          <p:cNvPr id="117770" name="Picture 10">
            <a:extLst>
              <a:ext uri="{FF2B5EF4-FFF2-40B4-BE49-F238E27FC236}">
                <a16:creationId xmlns:a16="http://schemas.microsoft.com/office/drawing/2014/main" id="{BB387A29-49B9-4695-83FE-5C693CD79A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117771" name="Text Box 11">
            <a:extLst>
              <a:ext uri="{FF2B5EF4-FFF2-40B4-BE49-F238E27FC236}">
                <a16:creationId xmlns:a16="http://schemas.microsoft.com/office/drawing/2014/main" id="{15D03242-A29B-4DE3-BC73-25DD71BB1290}"/>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endParaRPr lang="en-US" altLang="en-US" sz="3600" b="1">
              <a:solidFill>
                <a:schemeClr val="bg1"/>
              </a:solidFill>
            </a:endParaRPr>
          </a:p>
        </p:txBody>
      </p:sp>
      <p:sp>
        <p:nvSpPr>
          <p:cNvPr id="117772" name="Text Box 12">
            <a:extLst>
              <a:ext uri="{FF2B5EF4-FFF2-40B4-BE49-F238E27FC236}">
                <a16:creationId xmlns:a16="http://schemas.microsoft.com/office/drawing/2014/main" id="{A8EBDB4C-E29E-4C27-90F9-C931B442C36F}"/>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117762" name="Rectangle 2">
            <a:extLst>
              <a:ext uri="{FF2B5EF4-FFF2-40B4-BE49-F238E27FC236}">
                <a16:creationId xmlns:a16="http://schemas.microsoft.com/office/drawing/2014/main" id="{B3E7A8BB-1F84-47CB-AA0F-88B3A5D52B1E}"/>
              </a:ext>
            </a:extLst>
          </p:cNvPr>
          <p:cNvSpPr>
            <a:spLocks noGrp="1" noChangeArrowheads="1"/>
          </p:cNvSpPr>
          <p:nvPr>
            <p:ph type="title"/>
          </p:nvPr>
        </p:nvSpPr>
        <p:spPr>
          <a:xfrm>
            <a:off x="1138238" y="1345293"/>
            <a:ext cx="6629400" cy="2066925"/>
          </a:xfrm>
        </p:spPr>
        <p:txBody>
          <a:bodyPr/>
          <a:lstStyle/>
          <a:p>
            <a:pPr algn="ctr"/>
            <a:r>
              <a:rPr lang="en-US" altLang="en-US" sz="4000" b="1" dirty="0">
                <a:solidFill>
                  <a:srgbClr val="FF0000"/>
                </a:solidFill>
              </a:rPr>
              <a:t>BRING ORDER TO CHAOS THROUGH EFFECTIVE LEADERSHIP</a:t>
            </a:r>
          </a:p>
        </p:txBody>
      </p:sp>
      <p:sp>
        <p:nvSpPr>
          <p:cNvPr id="117766" name="Text Box 6">
            <a:extLst>
              <a:ext uri="{FF2B5EF4-FFF2-40B4-BE49-F238E27FC236}">
                <a16:creationId xmlns:a16="http://schemas.microsoft.com/office/drawing/2014/main" id="{17FF0388-23AB-41C5-A984-A6382CCC140A}"/>
              </a:ext>
            </a:extLst>
          </p:cNvPr>
          <p:cNvSpPr txBox="1">
            <a:spLocks noChangeArrowheads="1"/>
          </p:cNvSpPr>
          <p:nvPr/>
        </p:nvSpPr>
        <p:spPr bwMode="auto">
          <a:xfrm>
            <a:off x="1031875" y="5984875"/>
            <a:ext cx="3984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dirty="0">
                <a:solidFill>
                  <a:schemeClr val="bg1"/>
                </a:solidFill>
              </a:rPr>
              <a:t>Click on screen to show introduction video</a:t>
            </a:r>
          </a:p>
        </p:txBody>
      </p:sp>
      <p:sp>
        <p:nvSpPr>
          <p:cNvPr id="117767" name="Text Box 7">
            <a:extLst>
              <a:ext uri="{FF2B5EF4-FFF2-40B4-BE49-F238E27FC236}">
                <a16:creationId xmlns:a16="http://schemas.microsoft.com/office/drawing/2014/main" id="{4D540E4D-ED58-4373-BB2F-3FCACF6C7603}"/>
              </a:ext>
            </a:extLst>
          </p:cNvPr>
          <p:cNvSpPr txBox="1">
            <a:spLocks noChangeArrowheads="1"/>
          </p:cNvSpPr>
          <p:nvPr/>
        </p:nvSpPr>
        <p:spPr bwMode="auto">
          <a:xfrm>
            <a:off x="2857500" y="409575"/>
            <a:ext cx="3502025"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3200" b="1">
                <a:solidFill>
                  <a:schemeClr val="bg1"/>
                </a:solidFill>
              </a:rPr>
              <a:t>Unit 1 Intent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1000"/>
                                        <p:tgtEl>
                                          <p:spTgt spid="117762"/>
                                        </p:tgtEl>
                                      </p:cBhvr>
                                    </p:animEffect>
                                    <p:set>
                                      <p:cBhvr>
                                        <p:cTn id="7" dur="1" fill="hold">
                                          <p:stCondLst>
                                            <p:cond delay="999"/>
                                          </p:stCondLst>
                                        </p:cTn>
                                        <p:tgtEl>
                                          <p:spTgt spid="11776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0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1776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0F8872EA-467B-46C0-B19A-975BAA3E8760}"/>
              </a:ext>
            </a:extLst>
          </p:cNvPr>
          <p:cNvSpPr>
            <a:spLocks noGrp="1"/>
          </p:cNvSpPr>
          <p:nvPr>
            <p:ph type="sldNum" sz="quarter" idx="10"/>
          </p:nvPr>
        </p:nvSpPr>
        <p:spPr/>
        <p:txBody>
          <a:bodyPr/>
          <a:lstStyle/>
          <a:p>
            <a:r>
              <a:rPr lang="en-US" altLang="en-US"/>
              <a:t>01-</a:t>
            </a:r>
            <a:fld id="{A05117C0-B597-43E7-825F-22FB78F8934E}" type="slidenum">
              <a:rPr lang="en-US" altLang="en-US"/>
              <a:pPr/>
              <a:t>20</a:t>
            </a:fld>
            <a:r>
              <a:rPr lang="en-US" altLang="en-US"/>
              <a:t>-S200-EP</a:t>
            </a:r>
          </a:p>
        </p:txBody>
      </p:sp>
      <p:sp>
        <p:nvSpPr>
          <p:cNvPr id="102411" name="Rectangle 11">
            <a:extLst>
              <a:ext uri="{FF2B5EF4-FFF2-40B4-BE49-F238E27FC236}">
                <a16:creationId xmlns:a16="http://schemas.microsoft.com/office/drawing/2014/main" id="{CF8DE0D4-5B69-418B-B68B-A060AAC09767}"/>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102412" name="Text Box 12">
            <a:extLst>
              <a:ext uri="{FF2B5EF4-FFF2-40B4-BE49-F238E27FC236}">
                <a16:creationId xmlns:a16="http://schemas.microsoft.com/office/drawing/2014/main" id="{2B35DB8B-F0FC-4DE2-9823-F99A72A1C441}"/>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102413" name="Text Box 13">
            <a:extLst>
              <a:ext uri="{FF2B5EF4-FFF2-40B4-BE49-F238E27FC236}">
                <a16:creationId xmlns:a16="http://schemas.microsoft.com/office/drawing/2014/main" id="{25B827DB-1B57-4B90-9D39-1BB8FCAB0D1B}"/>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Decision Making Cycle</a:t>
            </a:r>
          </a:p>
        </p:txBody>
      </p:sp>
      <p:sp>
        <p:nvSpPr>
          <p:cNvPr id="102414" name="Text Box 14">
            <a:extLst>
              <a:ext uri="{FF2B5EF4-FFF2-40B4-BE49-F238E27FC236}">
                <a16:creationId xmlns:a16="http://schemas.microsoft.com/office/drawing/2014/main" id="{65779FE7-B7AD-4D38-AA64-881DE845E696}"/>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pic>
        <p:nvPicPr>
          <p:cNvPr id="102403" name="Picture 3">
            <a:extLst>
              <a:ext uri="{FF2B5EF4-FFF2-40B4-BE49-F238E27FC236}">
                <a16:creationId xmlns:a16="http://schemas.microsoft.com/office/drawing/2014/main" id="{411E6210-67B1-43B5-9A6A-D52DE2A109A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12838" y="1211263"/>
            <a:ext cx="6934200" cy="438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10" name="Text Box 10">
            <a:extLst>
              <a:ext uri="{FF2B5EF4-FFF2-40B4-BE49-F238E27FC236}">
                <a16:creationId xmlns:a16="http://schemas.microsoft.com/office/drawing/2014/main" id="{8CA40830-175C-46A0-9CE2-DE4160A57383}"/>
              </a:ext>
            </a:extLst>
          </p:cNvPr>
          <p:cNvSpPr txBox="1">
            <a:spLocks noChangeArrowheads="1"/>
          </p:cNvSpPr>
          <p:nvPr/>
        </p:nvSpPr>
        <p:spPr bwMode="auto">
          <a:xfrm>
            <a:off x="1141413" y="5106988"/>
            <a:ext cx="58404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b="1">
                <a:solidFill>
                  <a:schemeClr val="hlink"/>
                </a:solidFill>
              </a:rPr>
              <a:t>Good decision making is based on good situation awareness and plays against the backdrop of constant time pressure.</a:t>
            </a:r>
          </a:p>
        </p:txBody>
      </p:sp>
      <p:pic>
        <p:nvPicPr>
          <p:cNvPr id="102416" name="Picture 16">
            <a:extLst>
              <a:ext uri="{FF2B5EF4-FFF2-40B4-BE49-F238E27FC236}">
                <a16:creationId xmlns:a16="http://schemas.microsoft.com/office/drawing/2014/main" id="{CC49BA19-CE91-44F8-A00F-D169019D4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2FD2B977-8C74-47B5-A55E-6E6FDB22D201}"/>
              </a:ext>
            </a:extLst>
          </p:cNvPr>
          <p:cNvSpPr>
            <a:spLocks noGrp="1"/>
          </p:cNvSpPr>
          <p:nvPr>
            <p:ph type="sldNum" sz="quarter" idx="10"/>
          </p:nvPr>
        </p:nvSpPr>
        <p:spPr/>
        <p:txBody>
          <a:bodyPr/>
          <a:lstStyle/>
          <a:p>
            <a:r>
              <a:rPr lang="en-US" altLang="en-US"/>
              <a:t>01-</a:t>
            </a:r>
            <a:fld id="{AE693249-2065-4308-A98F-5C8247BD8F18}" type="slidenum">
              <a:rPr lang="en-US" altLang="en-US"/>
              <a:pPr/>
              <a:t>21</a:t>
            </a:fld>
            <a:r>
              <a:rPr lang="en-US" altLang="en-US"/>
              <a:t>-S200-EP</a:t>
            </a:r>
          </a:p>
        </p:txBody>
      </p:sp>
      <p:sp>
        <p:nvSpPr>
          <p:cNvPr id="61444" name="Rectangle 4">
            <a:extLst>
              <a:ext uri="{FF2B5EF4-FFF2-40B4-BE49-F238E27FC236}">
                <a16:creationId xmlns:a16="http://schemas.microsoft.com/office/drawing/2014/main" id="{E5B9B034-C572-472D-8FA5-C357D9B9790D}"/>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61445" name="Text Box 5">
            <a:extLst>
              <a:ext uri="{FF2B5EF4-FFF2-40B4-BE49-F238E27FC236}">
                <a16:creationId xmlns:a16="http://schemas.microsoft.com/office/drawing/2014/main" id="{23B386CF-8924-4B51-B59F-7D1944015BDC}"/>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61446" name="Picture 6">
            <a:extLst>
              <a:ext uri="{FF2B5EF4-FFF2-40B4-BE49-F238E27FC236}">
                <a16:creationId xmlns:a16="http://schemas.microsoft.com/office/drawing/2014/main" id="{80ADDB4D-C411-4468-97F5-48E4FBCD1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61447" name="Text Box 7">
            <a:extLst>
              <a:ext uri="{FF2B5EF4-FFF2-40B4-BE49-F238E27FC236}">
                <a16:creationId xmlns:a16="http://schemas.microsoft.com/office/drawing/2014/main" id="{4E11FAE6-739A-4F89-A4E6-EE081135555A}"/>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After Action Review</a:t>
            </a:r>
          </a:p>
        </p:txBody>
      </p:sp>
      <p:sp>
        <p:nvSpPr>
          <p:cNvPr id="61448" name="Text Box 8">
            <a:extLst>
              <a:ext uri="{FF2B5EF4-FFF2-40B4-BE49-F238E27FC236}">
                <a16:creationId xmlns:a16="http://schemas.microsoft.com/office/drawing/2014/main" id="{C272A014-410C-4A59-B2E0-A5FA14AA326C}"/>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61443" name="Rectangle 3">
            <a:extLst>
              <a:ext uri="{FF2B5EF4-FFF2-40B4-BE49-F238E27FC236}">
                <a16:creationId xmlns:a16="http://schemas.microsoft.com/office/drawing/2014/main" id="{0C607A15-7FCA-4967-9C46-50562B00DC5C}"/>
              </a:ext>
            </a:extLst>
          </p:cNvPr>
          <p:cNvSpPr>
            <a:spLocks noGrp="1" noChangeArrowheads="1"/>
          </p:cNvSpPr>
          <p:nvPr>
            <p:ph type="body" idx="1"/>
          </p:nvPr>
        </p:nvSpPr>
        <p:spPr>
          <a:xfrm>
            <a:off x="1152525" y="1289050"/>
            <a:ext cx="7005638" cy="4114800"/>
          </a:xfrm>
        </p:spPr>
        <p:txBody>
          <a:bodyPr/>
          <a:lstStyle/>
          <a:p>
            <a:pPr marL="574675" indent="-574675">
              <a:spcBef>
                <a:spcPct val="50000"/>
              </a:spcBef>
              <a:buClr>
                <a:schemeClr val="hlink"/>
              </a:buClr>
            </a:pPr>
            <a:r>
              <a:rPr lang="en-US" altLang="en-US"/>
              <a:t>What was planned?</a:t>
            </a:r>
          </a:p>
          <a:p>
            <a:pPr marL="574675" indent="-574675">
              <a:spcBef>
                <a:spcPct val="50000"/>
              </a:spcBef>
              <a:buClr>
                <a:schemeClr val="hlink"/>
              </a:buClr>
            </a:pPr>
            <a:r>
              <a:rPr lang="en-US" altLang="en-US"/>
              <a:t>What actually happened?</a:t>
            </a:r>
          </a:p>
          <a:p>
            <a:pPr marL="574675" indent="-574675">
              <a:spcBef>
                <a:spcPct val="50000"/>
              </a:spcBef>
              <a:buClr>
                <a:schemeClr val="hlink"/>
              </a:buClr>
            </a:pPr>
            <a:r>
              <a:rPr lang="en-US" altLang="en-US"/>
              <a:t>Why did it happen?</a:t>
            </a:r>
          </a:p>
          <a:p>
            <a:pPr marL="574675" indent="-574675">
              <a:spcBef>
                <a:spcPct val="50000"/>
              </a:spcBef>
              <a:buClr>
                <a:schemeClr val="hlink"/>
              </a:buClr>
            </a:pPr>
            <a:r>
              <a:rPr lang="en-US" altLang="en-US"/>
              <a:t>What can we do next time?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512AE141-E607-480C-A395-45D991F2938C}"/>
              </a:ext>
            </a:extLst>
          </p:cNvPr>
          <p:cNvSpPr>
            <a:spLocks noGrp="1"/>
          </p:cNvSpPr>
          <p:nvPr>
            <p:ph type="sldNum" sz="quarter" idx="10"/>
          </p:nvPr>
        </p:nvSpPr>
        <p:spPr/>
        <p:txBody>
          <a:bodyPr/>
          <a:lstStyle/>
          <a:p>
            <a:r>
              <a:rPr lang="en-US" altLang="en-US"/>
              <a:t>01-</a:t>
            </a:r>
            <a:fld id="{09870B78-710A-450B-B2F1-B7C23597CB01}" type="slidenum">
              <a:rPr lang="en-US" altLang="en-US"/>
              <a:pPr/>
              <a:t>22</a:t>
            </a:fld>
            <a:r>
              <a:rPr lang="en-US" altLang="en-US"/>
              <a:t>-S200-EP</a:t>
            </a:r>
          </a:p>
        </p:txBody>
      </p:sp>
      <p:sp>
        <p:nvSpPr>
          <p:cNvPr id="62468" name="Rectangle 4">
            <a:extLst>
              <a:ext uri="{FF2B5EF4-FFF2-40B4-BE49-F238E27FC236}">
                <a16:creationId xmlns:a16="http://schemas.microsoft.com/office/drawing/2014/main" id="{CF2A490A-BF27-4722-A411-76C2404E676A}"/>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62469" name="Text Box 5">
            <a:extLst>
              <a:ext uri="{FF2B5EF4-FFF2-40B4-BE49-F238E27FC236}">
                <a16:creationId xmlns:a16="http://schemas.microsoft.com/office/drawing/2014/main" id="{7F947CFF-055A-4682-A306-0DA6ADBD0F8A}"/>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D6F1F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62470" name="Text Box 6">
            <a:extLst>
              <a:ext uri="{FF2B5EF4-FFF2-40B4-BE49-F238E27FC236}">
                <a16:creationId xmlns:a16="http://schemas.microsoft.com/office/drawing/2014/main" id="{28F402BF-6776-42D4-A976-87A55F1BC248}"/>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Unit 1 Objectives</a:t>
            </a:r>
          </a:p>
        </p:txBody>
      </p:sp>
      <p:pic>
        <p:nvPicPr>
          <p:cNvPr id="62471" name="Picture 7">
            <a:extLst>
              <a:ext uri="{FF2B5EF4-FFF2-40B4-BE49-F238E27FC236}">
                <a16:creationId xmlns:a16="http://schemas.microsoft.com/office/drawing/2014/main" id="{4B68D02A-25E2-4BC2-A4ED-61695EA64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62472" name="Text Box 8">
            <a:extLst>
              <a:ext uri="{FF2B5EF4-FFF2-40B4-BE49-F238E27FC236}">
                <a16:creationId xmlns:a16="http://schemas.microsoft.com/office/drawing/2014/main" id="{20A07309-C794-4E48-8514-01C1E65B6E8F}"/>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62467" name="Rectangle 3">
            <a:extLst>
              <a:ext uri="{FF2B5EF4-FFF2-40B4-BE49-F238E27FC236}">
                <a16:creationId xmlns:a16="http://schemas.microsoft.com/office/drawing/2014/main" id="{A0AC81B6-122D-4937-8112-D8B737D31518}"/>
              </a:ext>
            </a:extLst>
          </p:cNvPr>
          <p:cNvSpPr>
            <a:spLocks noGrp="1" noChangeArrowheads="1"/>
          </p:cNvSpPr>
          <p:nvPr>
            <p:ph type="body" idx="1"/>
          </p:nvPr>
        </p:nvSpPr>
        <p:spPr>
          <a:xfrm>
            <a:off x="1168400" y="1317625"/>
            <a:ext cx="6975475" cy="4114800"/>
          </a:xfrm>
        </p:spPr>
        <p:txBody>
          <a:bodyPr/>
          <a:lstStyle/>
          <a:p>
            <a:pPr>
              <a:spcBef>
                <a:spcPct val="50000"/>
              </a:spcBef>
              <a:spcAft>
                <a:spcPct val="30000"/>
              </a:spcAft>
              <a:buClr>
                <a:schemeClr val="hlink"/>
              </a:buClr>
            </a:pPr>
            <a:r>
              <a:rPr lang="en-US" altLang="en-US" sz="2800"/>
              <a:t>Identify and discuss effective leadership skills as they pertain to an ICT4.</a:t>
            </a:r>
          </a:p>
          <a:p>
            <a:pPr>
              <a:spcBef>
                <a:spcPct val="50000"/>
              </a:spcBef>
              <a:spcAft>
                <a:spcPct val="30000"/>
              </a:spcAft>
              <a:buClr>
                <a:schemeClr val="hlink"/>
              </a:buClr>
            </a:pPr>
            <a:r>
              <a:rPr lang="en-US" altLang="en-US" sz="2800"/>
              <a:t>Discuss command presence and </a:t>
            </a:r>
            <a:br>
              <a:rPr lang="en-US" altLang="en-US" sz="2800"/>
            </a:br>
            <a:r>
              <a:rPr lang="en-US" altLang="en-US" sz="2800"/>
              <a:t>leader’s intent.</a:t>
            </a:r>
          </a:p>
          <a:p>
            <a:pPr>
              <a:spcBef>
                <a:spcPct val="50000"/>
              </a:spcBef>
              <a:spcAft>
                <a:spcPct val="30000"/>
              </a:spcAft>
              <a:buClr>
                <a:schemeClr val="hlink"/>
              </a:buClr>
            </a:pPr>
            <a:r>
              <a:rPr lang="en-US" altLang="en-US" sz="2800"/>
              <a:t>Discuss communication responsibilities that will turn your decisions into </a:t>
            </a:r>
            <a:br>
              <a:rPr lang="en-US" altLang="en-US" sz="2800"/>
            </a:br>
            <a:r>
              <a:rPr lang="en-US" altLang="en-US" sz="2800"/>
              <a:t>an action.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F5DDCB68-A0E7-4F0B-A2E2-EE84FBEA3D70}"/>
              </a:ext>
            </a:extLst>
          </p:cNvPr>
          <p:cNvSpPr>
            <a:spLocks noGrp="1"/>
          </p:cNvSpPr>
          <p:nvPr>
            <p:ph type="sldNum" sz="quarter" idx="10"/>
          </p:nvPr>
        </p:nvSpPr>
        <p:spPr/>
        <p:txBody>
          <a:bodyPr/>
          <a:lstStyle/>
          <a:p>
            <a:r>
              <a:rPr lang="en-US" altLang="en-US"/>
              <a:t>01-</a:t>
            </a:r>
            <a:fld id="{96C44F70-635D-485D-9195-C81635FD256C}" type="slidenum">
              <a:rPr lang="en-US" altLang="en-US"/>
              <a:pPr/>
              <a:t>23</a:t>
            </a:fld>
            <a:r>
              <a:rPr lang="en-US" altLang="en-US"/>
              <a:t>-S200-EP</a:t>
            </a:r>
          </a:p>
        </p:txBody>
      </p:sp>
      <p:sp>
        <p:nvSpPr>
          <p:cNvPr id="88068" name="Rectangle 4">
            <a:extLst>
              <a:ext uri="{FF2B5EF4-FFF2-40B4-BE49-F238E27FC236}">
                <a16:creationId xmlns:a16="http://schemas.microsoft.com/office/drawing/2014/main" id="{3D967371-89A0-46E7-9F2E-940131593F77}"/>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88069" name="Text Box 5">
            <a:extLst>
              <a:ext uri="{FF2B5EF4-FFF2-40B4-BE49-F238E27FC236}">
                <a16:creationId xmlns:a16="http://schemas.microsoft.com/office/drawing/2014/main" id="{5AB4D259-CC40-4C22-9125-9FE3C3B3B395}"/>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D6F1F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88070" name="Text Box 6">
            <a:extLst>
              <a:ext uri="{FF2B5EF4-FFF2-40B4-BE49-F238E27FC236}">
                <a16:creationId xmlns:a16="http://schemas.microsoft.com/office/drawing/2014/main" id="{A5045D5B-0430-4DEE-8CEC-E4D8A47BE931}"/>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Unit 1 Objectives</a:t>
            </a:r>
          </a:p>
        </p:txBody>
      </p:sp>
      <p:pic>
        <p:nvPicPr>
          <p:cNvPr id="88071" name="Picture 7">
            <a:extLst>
              <a:ext uri="{FF2B5EF4-FFF2-40B4-BE49-F238E27FC236}">
                <a16:creationId xmlns:a16="http://schemas.microsoft.com/office/drawing/2014/main" id="{44A178C7-803E-4B92-951D-093498B90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88072" name="Text Box 8">
            <a:extLst>
              <a:ext uri="{FF2B5EF4-FFF2-40B4-BE49-F238E27FC236}">
                <a16:creationId xmlns:a16="http://schemas.microsoft.com/office/drawing/2014/main" id="{3F829FCF-5DB1-4B7B-B6E7-F7E7F79456F7}"/>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88067" name="Rectangle 3">
            <a:extLst>
              <a:ext uri="{FF2B5EF4-FFF2-40B4-BE49-F238E27FC236}">
                <a16:creationId xmlns:a16="http://schemas.microsoft.com/office/drawing/2014/main" id="{C996917C-1B91-456F-AA89-2F7A65A282F2}"/>
              </a:ext>
            </a:extLst>
          </p:cNvPr>
          <p:cNvSpPr>
            <a:spLocks noGrp="1" noChangeArrowheads="1"/>
          </p:cNvSpPr>
          <p:nvPr>
            <p:ph type="body" idx="1"/>
          </p:nvPr>
        </p:nvSpPr>
        <p:spPr>
          <a:xfrm>
            <a:off x="1154113" y="1331913"/>
            <a:ext cx="6989762" cy="4114800"/>
          </a:xfrm>
        </p:spPr>
        <p:txBody>
          <a:bodyPr/>
          <a:lstStyle/>
          <a:p>
            <a:pPr marL="515938" indent="-515938">
              <a:spcBef>
                <a:spcPct val="50000"/>
              </a:spcBef>
              <a:spcAft>
                <a:spcPct val="30000"/>
              </a:spcAft>
              <a:buClr>
                <a:schemeClr val="hlink"/>
              </a:buClr>
            </a:pPr>
            <a:r>
              <a:rPr lang="en-US" altLang="en-US" sz="2800"/>
              <a:t>Discuss the critical elements required </a:t>
            </a:r>
            <a:br>
              <a:rPr lang="en-US" altLang="en-US" sz="2800"/>
            </a:br>
            <a:r>
              <a:rPr lang="en-US" altLang="en-US" sz="2800"/>
              <a:t>for the development of situation awareness.</a:t>
            </a:r>
          </a:p>
          <a:p>
            <a:pPr marL="515938" indent="-515938">
              <a:spcBef>
                <a:spcPct val="50000"/>
              </a:spcBef>
              <a:spcAft>
                <a:spcPct val="30000"/>
              </a:spcAft>
              <a:buClr>
                <a:schemeClr val="hlink"/>
              </a:buClr>
            </a:pPr>
            <a:r>
              <a:rPr lang="en-US" altLang="en-US" sz="2800"/>
              <a:t>Identify and discuss the decision-making cycle.</a:t>
            </a:r>
          </a:p>
          <a:p>
            <a:pPr marL="515938" indent="-515938">
              <a:spcBef>
                <a:spcPct val="50000"/>
              </a:spcBef>
              <a:spcAft>
                <a:spcPct val="30000"/>
              </a:spcAft>
              <a:buClr>
                <a:schemeClr val="hlink"/>
              </a:buClr>
            </a:pPr>
            <a:r>
              <a:rPr lang="en-US" altLang="en-US" sz="2800"/>
              <a:t>Discuss After Action Reviews (AAR).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6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0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F1FCB1D1-3A1F-4645-AF4B-1B1F9893D571}"/>
              </a:ext>
            </a:extLst>
          </p:cNvPr>
          <p:cNvSpPr>
            <a:spLocks noGrp="1"/>
          </p:cNvSpPr>
          <p:nvPr>
            <p:ph type="sldNum" sz="quarter" idx="10"/>
          </p:nvPr>
        </p:nvSpPr>
        <p:spPr/>
        <p:txBody>
          <a:bodyPr/>
          <a:lstStyle/>
          <a:p>
            <a:r>
              <a:rPr lang="en-US" altLang="en-US"/>
              <a:t>01-</a:t>
            </a:r>
            <a:fld id="{61667DD5-6AE6-4507-BF44-6431A7638F35}" type="slidenum">
              <a:rPr lang="en-US" altLang="en-US"/>
              <a:pPr/>
              <a:t>3</a:t>
            </a:fld>
            <a:r>
              <a:rPr lang="en-US" altLang="en-US"/>
              <a:t>-S200-EP</a:t>
            </a:r>
          </a:p>
        </p:txBody>
      </p:sp>
      <p:sp>
        <p:nvSpPr>
          <p:cNvPr id="3076" name="Rectangle 4">
            <a:extLst>
              <a:ext uri="{FF2B5EF4-FFF2-40B4-BE49-F238E27FC236}">
                <a16:creationId xmlns:a16="http://schemas.microsoft.com/office/drawing/2014/main" id="{27DD731B-003C-47DD-8F9D-E8BA7139D6A9}"/>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3077" name="Text Box 5">
            <a:extLst>
              <a:ext uri="{FF2B5EF4-FFF2-40B4-BE49-F238E27FC236}">
                <a16:creationId xmlns:a16="http://schemas.microsoft.com/office/drawing/2014/main" id="{D962B83A-F691-4847-AEC3-4C9DC3DE0979}"/>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D6F1F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3079" name="Text Box 7">
            <a:extLst>
              <a:ext uri="{FF2B5EF4-FFF2-40B4-BE49-F238E27FC236}">
                <a16:creationId xmlns:a16="http://schemas.microsoft.com/office/drawing/2014/main" id="{7B9BF0F2-117F-4E25-94BF-E7B12190A78A}"/>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Unit 1 Objectives</a:t>
            </a:r>
          </a:p>
        </p:txBody>
      </p:sp>
      <p:sp>
        <p:nvSpPr>
          <p:cNvPr id="3075" name="Rectangle 3">
            <a:extLst>
              <a:ext uri="{FF2B5EF4-FFF2-40B4-BE49-F238E27FC236}">
                <a16:creationId xmlns:a16="http://schemas.microsoft.com/office/drawing/2014/main" id="{E1D00470-124F-4E56-B9D6-44F605F36F28}"/>
              </a:ext>
            </a:extLst>
          </p:cNvPr>
          <p:cNvSpPr>
            <a:spLocks noGrp="1" noChangeArrowheads="1"/>
          </p:cNvSpPr>
          <p:nvPr>
            <p:ph type="body" idx="1"/>
          </p:nvPr>
        </p:nvSpPr>
        <p:spPr>
          <a:xfrm>
            <a:off x="1152525" y="1331913"/>
            <a:ext cx="6991350" cy="4114800"/>
          </a:xfrm>
        </p:spPr>
        <p:txBody>
          <a:bodyPr/>
          <a:lstStyle/>
          <a:p>
            <a:pPr marL="515938" indent="-515938">
              <a:spcBef>
                <a:spcPct val="50000"/>
              </a:spcBef>
              <a:spcAft>
                <a:spcPct val="30000"/>
              </a:spcAft>
              <a:buClr>
                <a:schemeClr val="hlink"/>
              </a:buClr>
            </a:pPr>
            <a:r>
              <a:rPr lang="en-US" altLang="en-US" sz="2800"/>
              <a:t>Identify and discuss effective leadership skills as they pertain to an ICT4.</a:t>
            </a:r>
          </a:p>
          <a:p>
            <a:pPr marL="515938" indent="-515938">
              <a:spcBef>
                <a:spcPct val="50000"/>
              </a:spcBef>
              <a:spcAft>
                <a:spcPct val="30000"/>
              </a:spcAft>
              <a:buClr>
                <a:schemeClr val="hlink"/>
              </a:buClr>
            </a:pPr>
            <a:r>
              <a:rPr lang="en-US" altLang="en-US" sz="2800"/>
              <a:t>Discuss command presence and </a:t>
            </a:r>
            <a:br>
              <a:rPr lang="en-US" altLang="en-US" sz="2800"/>
            </a:br>
            <a:r>
              <a:rPr lang="en-US" altLang="en-US" sz="2800"/>
              <a:t>leader’s intent.</a:t>
            </a:r>
          </a:p>
          <a:p>
            <a:pPr marL="515938" indent="-515938">
              <a:spcBef>
                <a:spcPct val="50000"/>
              </a:spcBef>
              <a:spcAft>
                <a:spcPct val="30000"/>
              </a:spcAft>
              <a:buClr>
                <a:schemeClr val="hlink"/>
              </a:buClr>
            </a:pPr>
            <a:r>
              <a:rPr lang="en-US" altLang="en-US" sz="2800"/>
              <a:t>Discuss communication responsibilities that will turn your decisions into </a:t>
            </a:r>
            <a:br>
              <a:rPr lang="en-US" altLang="en-US" sz="2800"/>
            </a:br>
            <a:r>
              <a:rPr lang="en-US" altLang="en-US" sz="2800"/>
              <a:t>an action.</a:t>
            </a:r>
            <a:endParaRPr lang="en-US" altLang="en-US"/>
          </a:p>
        </p:txBody>
      </p:sp>
      <p:pic>
        <p:nvPicPr>
          <p:cNvPr id="3078" name="Picture 6">
            <a:extLst>
              <a:ext uri="{FF2B5EF4-FFF2-40B4-BE49-F238E27FC236}">
                <a16:creationId xmlns:a16="http://schemas.microsoft.com/office/drawing/2014/main" id="{D0EB3D6A-D39E-45B9-8F4C-9321BA789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3080" name="Text Box 8">
            <a:extLst>
              <a:ext uri="{FF2B5EF4-FFF2-40B4-BE49-F238E27FC236}">
                <a16:creationId xmlns:a16="http://schemas.microsoft.com/office/drawing/2014/main" id="{0EE75BA4-B39F-4A87-A2D9-EBC6801258E0}"/>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9A96452F-9FAC-4158-B88B-7A5C6C37FAAA}"/>
              </a:ext>
            </a:extLst>
          </p:cNvPr>
          <p:cNvSpPr>
            <a:spLocks noGrp="1"/>
          </p:cNvSpPr>
          <p:nvPr>
            <p:ph type="sldNum" sz="quarter" idx="10"/>
          </p:nvPr>
        </p:nvSpPr>
        <p:spPr/>
        <p:txBody>
          <a:bodyPr/>
          <a:lstStyle/>
          <a:p>
            <a:r>
              <a:rPr lang="en-US" altLang="en-US"/>
              <a:t>01-</a:t>
            </a:r>
            <a:fld id="{22BE5624-B96B-483C-9649-DB81CE3DD162}" type="slidenum">
              <a:rPr lang="en-US" altLang="en-US"/>
              <a:pPr/>
              <a:t>4</a:t>
            </a:fld>
            <a:r>
              <a:rPr lang="en-US" altLang="en-US"/>
              <a:t>-S200-EP</a:t>
            </a:r>
          </a:p>
        </p:txBody>
      </p:sp>
      <p:sp>
        <p:nvSpPr>
          <p:cNvPr id="32772" name="Rectangle 4">
            <a:extLst>
              <a:ext uri="{FF2B5EF4-FFF2-40B4-BE49-F238E27FC236}">
                <a16:creationId xmlns:a16="http://schemas.microsoft.com/office/drawing/2014/main" id="{49DD27C3-3379-4E9D-A64E-289569367205}"/>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32773" name="Text Box 5">
            <a:extLst>
              <a:ext uri="{FF2B5EF4-FFF2-40B4-BE49-F238E27FC236}">
                <a16:creationId xmlns:a16="http://schemas.microsoft.com/office/drawing/2014/main" id="{7F5965D4-2025-4CB0-9623-A8F012324FD0}"/>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D6F1FA"/>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32774" name="Picture 6">
            <a:extLst>
              <a:ext uri="{FF2B5EF4-FFF2-40B4-BE49-F238E27FC236}">
                <a16:creationId xmlns:a16="http://schemas.microsoft.com/office/drawing/2014/main" id="{37A2BB55-29EC-4A84-A09C-A0AABE8B9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32775" name="Text Box 7">
            <a:extLst>
              <a:ext uri="{FF2B5EF4-FFF2-40B4-BE49-F238E27FC236}">
                <a16:creationId xmlns:a16="http://schemas.microsoft.com/office/drawing/2014/main" id="{427F1E64-41D8-4BD9-B666-5B563BC9A911}"/>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Unit 1 Objectives</a:t>
            </a:r>
          </a:p>
        </p:txBody>
      </p:sp>
      <p:sp>
        <p:nvSpPr>
          <p:cNvPr id="32776" name="Text Box 8">
            <a:extLst>
              <a:ext uri="{FF2B5EF4-FFF2-40B4-BE49-F238E27FC236}">
                <a16:creationId xmlns:a16="http://schemas.microsoft.com/office/drawing/2014/main" id="{7013C3A7-CCEB-453B-922E-3B5A96FD57AE}"/>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32771" name="Rectangle 3">
            <a:extLst>
              <a:ext uri="{FF2B5EF4-FFF2-40B4-BE49-F238E27FC236}">
                <a16:creationId xmlns:a16="http://schemas.microsoft.com/office/drawing/2014/main" id="{198D39AD-57E7-4AC8-BB48-D101E3788D23}"/>
              </a:ext>
            </a:extLst>
          </p:cNvPr>
          <p:cNvSpPr>
            <a:spLocks noGrp="1" noChangeArrowheads="1"/>
          </p:cNvSpPr>
          <p:nvPr>
            <p:ph type="body" idx="1"/>
          </p:nvPr>
        </p:nvSpPr>
        <p:spPr>
          <a:xfrm>
            <a:off x="1138238" y="1331913"/>
            <a:ext cx="7021512" cy="4114800"/>
          </a:xfrm>
        </p:spPr>
        <p:txBody>
          <a:bodyPr/>
          <a:lstStyle/>
          <a:p>
            <a:pPr marL="515938" indent="-515938">
              <a:spcBef>
                <a:spcPct val="50000"/>
              </a:spcBef>
              <a:spcAft>
                <a:spcPct val="30000"/>
              </a:spcAft>
              <a:buClr>
                <a:schemeClr val="hlink"/>
              </a:buClr>
            </a:pPr>
            <a:r>
              <a:rPr lang="en-US" altLang="en-US" sz="2800"/>
              <a:t>Discuss the critical elements required </a:t>
            </a:r>
            <a:br>
              <a:rPr lang="en-US" altLang="en-US" sz="2800"/>
            </a:br>
            <a:r>
              <a:rPr lang="en-US" altLang="en-US" sz="2800"/>
              <a:t>for the development of situation awareness.</a:t>
            </a:r>
          </a:p>
          <a:p>
            <a:pPr marL="515938" indent="-515938">
              <a:spcBef>
                <a:spcPct val="50000"/>
              </a:spcBef>
              <a:spcAft>
                <a:spcPct val="30000"/>
              </a:spcAft>
              <a:buClr>
                <a:schemeClr val="hlink"/>
              </a:buClr>
            </a:pPr>
            <a:r>
              <a:rPr lang="en-US" altLang="en-US" sz="2800"/>
              <a:t>Identify and discuss the decision-making cycle.</a:t>
            </a:r>
          </a:p>
          <a:p>
            <a:pPr marL="515938" indent="-515938">
              <a:spcBef>
                <a:spcPct val="50000"/>
              </a:spcBef>
              <a:spcAft>
                <a:spcPct val="30000"/>
              </a:spcAft>
              <a:buClr>
                <a:schemeClr val="hlink"/>
              </a:buClr>
            </a:pPr>
            <a:r>
              <a:rPr lang="en-US" altLang="en-US" sz="2800"/>
              <a:t>Discuss After Action Reviews (AAR).</a:t>
            </a:r>
          </a:p>
          <a:p>
            <a:pPr marL="515938" indent="-515938">
              <a:buClr>
                <a:schemeClr val="hlink"/>
              </a:buClr>
              <a:buFontTx/>
              <a:buAutoNum type="arabicPeriod"/>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3D37525-E499-4A6F-9CFB-0BC6D2FC2C2B}"/>
              </a:ext>
            </a:extLst>
          </p:cNvPr>
          <p:cNvSpPr>
            <a:spLocks noGrp="1"/>
          </p:cNvSpPr>
          <p:nvPr>
            <p:ph type="sldNum" sz="quarter" idx="10"/>
          </p:nvPr>
        </p:nvSpPr>
        <p:spPr/>
        <p:txBody>
          <a:bodyPr/>
          <a:lstStyle/>
          <a:p>
            <a:r>
              <a:rPr lang="en-US" altLang="en-US"/>
              <a:t>01-</a:t>
            </a:r>
            <a:fld id="{DD29FE01-5329-4ECB-9F57-B03B4DB3674E}" type="slidenum">
              <a:rPr lang="en-US" altLang="en-US"/>
              <a:pPr/>
              <a:t>5</a:t>
            </a:fld>
            <a:r>
              <a:rPr lang="en-US" altLang="en-US"/>
              <a:t>-S200-EP</a:t>
            </a:r>
          </a:p>
        </p:txBody>
      </p:sp>
      <p:sp>
        <p:nvSpPr>
          <p:cNvPr id="4100" name="Rectangle 4">
            <a:extLst>
              <a:ext uri="{FF2B5EF4-FFF2-40B4-BE49-F238E27FC236}">
                <a16:creationId xmlns:a16="http://schemas.microsoft.com/office/drawing/2014/main" id="{077E433F-3832-4A69-BA3F-135AFF548CB9}"/>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4104" name="Text Box 8">
            <a:extLst>
              <a:ext uri="{FF2B5EF4-FFF2-40B4-BE49-F238E27FC236}">
                <a16:creationId xmlns:a16="http://schemas.microsoft.com/office/drawing/2014/main" id="{DE762E96-F21B-4324-A0E2-E8E95BB6BC31}"/>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4101" name="Picture 5">
            <a:extLst>
              <a:ext uri="{FF2B5EF4-FFF2-40B4-BE49-F238E27FC236}">
                <a16:creationId xmlns:a16="http://schemas.microsoft.com/office/drawing/2014/main" id="{AAE33EFC-F0D3-46D1-8CF8-A6CF370B8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4102" name="Text Box 6">
            <a:extLst>
              <a:ext uri="{FF2B5EF4-FFF2-40B4-BE49-F238E27FC236}">
                <a16:creationId xmlns:a16="http://schemas.microsoft.com/office/drawing/2014/main" id="{F6FD2B70-22BF-4EE7-8CC4-872EA7F4C939}"/>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Foundations of Leadership</a:t>
            </a:r>
          </a:p>
        </p:txBody>
      </p:sp>
      <p:sp>
        <p:nvSpPr>
          <p:cNvPr id="4103" name="Text Box 7">
            <a:extLst>
              <a:ext uri="{FF2B5EF4-FFF2-40B4-BE49-F238E27FC236}">
                <a16:creationId xmlns:a16="http://schemas.microsoft.com/office/drawing/2014/main" id="{9977B795-21CB-40F8-8284-37B7231B28A8}"/>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4099" name="Rectangle 3">
            <a:extLst>
              <a:ext uri="{FF2B5EF4-FFF2-40B4-BE49-F238E27FC236}">
                <a16:creationId xmlns:a16="http://schemas.microsoft.com/office/drawing/2014/main" id="{D00D280F-2CA9-4899-B260-809FC55A4BF0}"/>
              </a:ext>
            </a:extLst>
          </p:cNvPr>
          <p:cNvSpPr>
            <a:spLocks noGrp="1" noChangeArrowheads="1"/>
          </p:cNvSpPr>
          <p:nvPr>
            <p:ph type="body" idx="1"/>
          </p:nvPr>
        </p:nvSpPr>
        <p:spPr>
          <a:xfrm>
            <a:off x="1138238" y="1317625"/>
            <a:ext cx="6867525" cy="4114800"/>
          </a:xfrm>
        </p:spPr>
        <p:txBody>
          <a:bodyPr/>
          <a:lstStyle/>
          <a:p>
            <a:pPr marL="515938" indent="-515938">
              <a:buClr>
                <a:schemeClr val="hlink"/>
              </a:buClr>
              <a:tabLst>
                <a:tab pos="3540125" algn="l"/>
              </a:tabLst>
            </a:pPr>
            <a:r>
              <a:rPr lang="en-US" altLang="en-US" b="1"/>
              <a:t>Pre-course work</a:t>
            </a:r>
          </a:p>
          <a:p>
            <a:pPr marL="1254125" lvl="1" indent="-457200">
              <a:spcBef>
                <a:spcPct val="50000"/>
              </a:spcBef>
              <a:buClr>
                <a:schemeClr val="tx2"/>
              </a:buClr>
              <a:tabLst>
                <a:tab pos="3540125" algn="l"/>
              </a:tabLst>
            </a:pPr>
            <a:r>
              <a:rPr lang="en-US" altLang="en-US"/>
              <a:t>Duty 	(question #1)</a:t>
            </a:r>
          </a:p>
          <a:p>
            <a:pPr marL="1254125" lvl="1" indent="-457200">
              <a:spcBef>
                <a:spcPct val="50000"/>
              </a:spcBef>
              <a:buClr>
                <a:schemeClr val="tx2"/>
              </a:buClr>
              <a:tabLst>
                <a:tab pos="3540125" algn="l"/>
              </a:tabLst>
            </a:pPr>
            <a:r>
              <a:rPr lang="en-US" altLang="en-US"/>
              <a:t>Respect 	(question #2)</a:t>
            </a:r>
          </a:p>
          <a:p>
            <a:pPr marL="1254125" lvl="1" indent="-457200">
              <a:spcBef>
                <a:spcPct val="50000"/>
              </a:spcBef>
              <a:buClr>
                <a:schemeClr val="tx2"/>
              </a:buClr>
              <a:tabLst>
                <a:tab pos="3540125" algn="l"/>
              </a:tabLst>
            </a:pPr>
            <a:r>
              <a:rPr lang="en-US" altLang="en-US"/>
              <a:t>Integrity 	(question #3)</a:t>
            </a:r>
          </a:p>
          <a:p>
            <a:pPr marL="515938" indent="-515938">
              <a:spcBef>
                <a:spcPct val="50000"/>
              </a:spcBef>
              <a:buFont typeface="Wingdings" panose="05000000000000000000" pitchFamily="2" charset="2"/>
              <a:buNone/>
              <a:tabLst>
                <a:tab pos="3540125" algn="l"/>
              </a:tabLst>
            </a:pPr>
            <a:endParaRPr lang="en-US" altLang="en-US" sz="2800"/>
          </a:p>
          <a:p>
            <a:pPr marL="1254125" lvl="1" indent="-457200">
              <a:tabLst>
                <a:tab pos="3540125" algn="l"/>
              </a:tabLst>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39995181-887B-46B6-B00E-3F0470BD2262}"/>
              </a:ext>
            </a:extLst>
          </p:cNvPr>
          <p:cNvSpPr>
            <a:spLocks noGrp="1"/>
          </p:cNvSpPr>
          <p:nvPr>
            <p:ph type="sldNum" sz="quarter" idx="10"/>
          </p:nvPr>
        </p:nvSpPr>
        <p:spPr/>
        <p:txBody>
          <a:bodyPr/>
          <a:lstStyle/>
          <a:p>
            <a:r>
              <a:rPr lang="en-US" altLang="en-US"/>
              <a:t>01-</a:t>
            </a:r>
            <a:fld id="{898F5D75-9FF5-489E-996D-6369A311CCB2}" type="slidenum">
              <a:rPr lang="en-US" altLang="en-US"/>
              <a:pPr/>
              <a:t>6</a:t>
            </a:fld>
            <a:r>
              <a:rPr lang="en-US" altLang="en-US"/>
              <a:t>-S200-EP</a:t>
            </a:r>
          </a:p>
        </p:txBody>
      </p:sp>
      <p:sp>
        <p:nvSpPr>
          <p:cNvPr id="37892" name="Rectangle 4">
            <a:extLst>
              <a:ext uri="{FF2B5EF4-FFF2-40B4-BE49-F238E27FC236}">
                <a16:creationId xmlns:a16="http://schemas.microsoft.com/office/drawing/2014/main" id="{002BFBFF-BE52-4088-9A24-5CEC87B6CA69}"/>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37893" name="Text Box 5">
            <a:extLst>
              <a:ext uri="{FF2B5EF4-FFF2-40B4-BE49-F238E27FC236}">
                <a16:creationId xmlns:a16="http://schemas.microsoft.com/office/drawing/2014/main" id="{26EDC5F4-191E-4CE0-8022-E734409417F7}"/>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37894" name="Picture 6">
            <a:extLst>
              <a:ext uri="{FF2B5EF4-FFF2-40B4-BE49-F238E27FC236}">
                <a16:creationId xmlns:a16="http://schemas.microsoft.com/office/drawing/2014/main" id="{A3F4AF5D-98FC-4090-B8EF-2BE560B878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37895" name="Text Box 7">
            <a:extLst>
              <a:ext uri="{FF2B5EF4-FFF2-40B4-BE49-F238E27FC236}">
                <a16:creationId xmlns:a16="http://schemas.microsoft.com/office/drawing/2014/main" id="{C3C4E40C-4058-40A0-A620-209AC40A797E}"/>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Command Presence</a:t>
            </a:r>
          </a:p>
        </p:txBody>
      </p:sp>
      <p:sp>
        <p:nvSpPr>
          <p:cNvPr id="37896" name="Text Box 8">
            <a:extLst>
              <a:ext uri="{FF2B5EF4-FFF2-40B4-BE49-F238E27FC236}">
                <a16:creationId xmlns:a16="http://schemas.microsoft.com/office/drawing/2014/main" id="{FE68D2F3-3FCD-48F9-98DC-83E8125A0668}"/>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37891" name="Rectangle 3">
            <a:extLst>
              <a:ext uri="{FF2B5EF4-FFF2-40B4-BE49-F238E27FC236}">
                <a16:creationId xmlns:a16="http://schemas.microsoft.com/office/drawing/2014/main" id="{F11E282D-2EF6-49CC-9398-889450CD116B}"/>
              </a:ext>
            </a:extLst>
          </p:cNvPr>
          <p:cNvSpPr>
            <a:spLocks noGrp="1" noChangeArrowheads="1"/>
          </p:cNvSpPr>
          <p:nvPr>
            <p:ph type="body" idx="1"/>
          </p:nvPr>
        </p:nvSpPr>
        <p:spPr>
          <a:xfrm>
            <a:off x="1128713" y="1331913"/>
            <a:ext cx="7007225" cy="4114800"/>
          </a:xfrm>
        </p:spPr>
        <p:txBody>
          <a:bodyPr/>
          <a:lstStyle/>
          <a:p>
            <a:pPr marL="574675" indent="-574675">
              <a:lnSpc>
                <a:spcPct val="90000"/>
              </a:lnSpc>
              <a:spcBef>
                <a:spcPct val="50000"/>
              </a:spcBef>
              <a:buClr>
                <a:schemeClr val="hlink"/>
              </a:buClr>
            </a:pPr>
            <a:r>
              <a:rPr lang="en-US" altLang="en-US"/>
              <a:t>Competent</a:t>
            </a:r>
          </a:p>
          <a:p>
            <a:pPr marL="574675" indent="-574675">
              <a:lnSpc>
                <a:spcPct val="90000"/>
              </a:lnSpc>
              <a:spcBef>
                <a:spcPct val="50000"/>
              </a:spcBef>
              <a:buClr>
                <a:schemeClr val="hlink"/>
              </a:buClr>
            </a:pPr>
            <a:r>
              <a:rPr lang="en-US" altLang="en-US"/>
              <a:t>Composed</a:t>
            </a:r>
          </a:p>
          <a:p>
            <a:pPr marL="574675" indent="-574675">
              <a:lnSpc>
                <a:spcPct val="90000"/>
              </a:lnSpc>
              <a:spcBef>
                <a:spcPct val="50000"/>
              </a:spcBef>
              <a:buClr>
                <a:schemeClr val="hlink"/>
              </a:buClr>
            </a:pPr>
            <a:r>
              <a:rPr lang="en-US" altLang="en-US"/>
              <a:t>Decisive</a:t>
            </a:r>
          </a:p>
          <a:p>
            <a:pPr marL="574675" indent="-574675">
              <a:lnSpc>
                <a:spcPct val="90000"/>
              </a:lnSpc>
              <a:spcBef>
                <a:spcPct val="50000"/>
              </a:spcBef>
              <a:buClr>
                <a:schemeClr val="hlink"/>
              </a:buClr>
            </a:pPr>
            <a:r>
              <a:rPr lang="en-US" altLang="en-US"/>
              <a:t>Self confident</a:t>
            </a:r>
          </a:p>
          <a:p>
            <a:pPr marL="574675" indent="-574675">
              <a:lnSpc>
                <a:spcPct val="90000"/>
              </a:lnSpc>
              <a:spcBef>
                <a:spcPct val="50000"/>
              </a:spcBef>
              <a:buClr>
                <a:schemeClr val="hlink"/>
              </a:buClr>
            </a:pPr>
            <a:r>
              <a:rPr lang="en-US" altLang="en-US"/>
              <a:t>Goal Oriented</a:t>
            </a:r>
          </a:p>
          <a:p>
            <a:pPr marL="574675" indent="-574675">
              <a:lnSpc>
                <a:spcPct val="90000"/>
              </a:lnSpc>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78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78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9A10DDC4-1318-4D0A-A572-5D553A8E5D23}"/>
              </a:ext>
            </a:extLst>
          </p:cNvPr>
          <p:cNvSpPr>
            <a:spLocks noGrp="1"/>
          </p:cNvSpPr>
          <p:nvPr>
            <p:ph type="sldNum" sz="quarter" idx="10"/>
          </p:nvPr>
        </p:nvSpPr>
        <p:spPr/>
        <p:txBody>
          <a:bodyPr/>
          <a:lstStyle/>
          <a:p>
            <a:r>
              <a:rPr lang="en-US" altLang="en-US"/>
              <a:t>01-</a:t>
            </a:r>
            <a:fld id="{9CA98121-CB63-4493-AC23-EF6D1889AD3A}" type="slidenum">
              <a:rPr lang="en-US" altLang="en-US"/>
              <a:pPr/>
              <a:t>7</a:t>
            </a:fld>
            <a:r>
              <a:rPr lang="en-US" altLang="en-US"/>
              <a:t>-S200-EP</a:t>
            </a:r>
          </a:p>
        </p:txBody>
      </p:sp>
      <p:sp>
        <p:nvSpPr>
          <p:cNvPr id="42009" name="Rectangle 25">
            <a:extLst>
              <a:ext uri="{FF2B5EF4-FFF2-40B4-BE49-F238E27FC236}">
                <a16:creationId xmlns:a16="http://schemas.microsoft.com/office/drawing/2014/main" id="{A9993E68-543D-4436-9AD7-FE4C19EA398C}"/>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19050">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42010" name="Text Box 26">
            <a:extLst>
              <a:ext uri="{FF2B5EF4-FFF2-40B4-BE49-F238E27FC236}">
                <a16:creationId xmlns:a16="http://schemas.microsoft.com/office/drawing/2014/main" id="{AEEDF623-881E-4DCE-B0B3-FBDD74EE6D6E}"/>
              </a:ext>
            </a:extLst>
          </p:cNvPr>
          <p:cNvSpPr txBox="1">
            <a:spLocks noChangeArrowheads="1"/>
          </p:cNvSpPr>
          <p:nvPr/>
        </p:nvSpPr>
        <p:spPr bwMode="auto">
          <a:xfrm>
            <a:off x="914400" y="838200"/>
            <a:ext cx="7313613" cy="5181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sp>
        <p:nvSpPr>
          <p:cNvPr id="42012" name="Text Box 28">
            <a:extLst>
              <a:ext uri="{FF2B5EF4-FFF2-40B4-BE49-F238E27FC236}">
                <a16:creationId xmlns:a16="http://schemas.microsoft.com/office/drawing/2014/main" id="{A9A6BC2E-C575-4C03-935E-FD34DC3EAE1A}"/>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600" b="1">
                <a:solidFill>
                  <a:schemeClr val="bg1"/>
                </a:solidFill>
              </a:rPr>
              <a:t>Command Presence</a:t>
            </a:r>
          </a:p>
        </p:txBody>
      </p:sp>
      <p:sp>
        <p:nvSpPr>
          <p:cNvPr id="42013" name="Text Box 29">
            <a:extLst>
              <a:ext uri="{FF2B5EF4-FFF2-40B4-BE49-F238E27FC236}">
                <a16:creationId xmlns:a16="http://schemas.microsoft.com/office/drawing/2014/main" id="{7E83D57D-9813-43B6-834A-16B88C5B4266}"/>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42014" name="Text Box 30">
            <a:extLst>
              <a:ext uri="{FF2B5EF4-FFF2-40B4-BE49-F238E27FC236}">
                <a16:creationId xmlns:a16="http://schemas.microsoft.com/office/drawing/2014/main" id="{C9F6B533-A762-40D2-95A9-23CC8D8AD3A6}"/>
              </a:ext>
            </a:extLst>
          </p:cNvPr>
          <p:cNvSpPr txBox="1">
            <a:spLocks noChangeArrowheads="1"/>
          </p:cNvSpPr>
          <p:nvPr/>
        </p:nvSpPr>
        <p:spPr bwMode="auto">
          <a:xfrm>
            <a:off x="1031875" y="5984875"/>
            <a:ext cx="28305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1">
                <a:solidFill>
                  <a:schemeClr val="bg1"/>
                </a:solidFill>
              </a:rPr>
              <a:t>Click on screen to show video</a:t>
            </a:r>
          </a:p>
        </p:txBody>
      </p:sp>
      <p:pic>
        <p:nvPicPr>
          <p:cNvPr id="42011" name="Picture 27">
            <a:extLst>
              <a:ext uri="{FF2B5EF4-FFF2-40B4-BE49-F238E27FC236}">
                <a16:creationId xmlns:a16="http://schemas.microsoft.com/office/drawing/2014/main" id="{ABDC90A7-1E42-42E2-8DEB-2EEEF2271E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 name="S200_3cmd presence">
            <a:hlinkClick r:id="" action="ppaction://media"/>
            <a:extLst>
              <a:ext uri="{FF2B5EF4-FFF2-40B4-BE49-F238E27FC236}">
                <a16:creationId xmlns:a16="http://schemas.microsoft.com/office/drawing/2014/main" id="{AA839635-1689-419D-9C0E-E6FAF61C54B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307873" y="1205252"/>
            <a:ext cx="6594929" cy="3709648"/>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2FB4D6C3-1E69-4F05-869B-910F8AD48245}"/>
              </a:ext>
            </a:extLst>
          </p:cNvPr>
          <p:cNvSpPr>
            <a:spLocks noGrp="1"/>
          </p:cNvSpPr>
          <p:nvPr>
            <p:ph type="sldNum" sz="quarter" idx="10"/>
          </p:nvPr>
        </p:nvSpPr>
        <p:spPr/>
        <p:txBody>
          <a:bodyPr/>
          <a:lstStyle/>
          <a:p>
            <a:r>
              <a:rPr lang="en-US" altLang="en-US"/>
              <a:t>01-</a:t>
            </a:r>
            <a:fld id="{26975369-CB62-4F4C-9C8C-9C66028A973B}" type="slidenum">
              <a:rPr lang="en-US" altLang="en-US"/>
              <a:pPr/>
              <a:t>8</a:t>
            </a:fld>
            <a:r>
              <a:rPr lang="en-US" altLang="en-US"/>
              <a:t>-S200-EP</a:t>
            </a:r>
          </a:p>
        </p:txBody>
      </p:sp>
      <p:sp>
        <p:nvSpPr>
          <p:cNvPr id="38916" name="Rectangle 4">
            <a:extLst>
              <a:ext uri="{FF2B5EF4-FFF2-40B4-BE49-F238E27FC236}">
                <a16:creationId xmlns:a16="http://schemas.microsoft.com/office/drawing/2014/main" id="{EE219090-C1FF-4A93-83B9-25AB52F1CB96}"/>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38917" name="Text Box 5">
            <a:extLst>
              <a:ext uri="{FF2B5EF4-FFF2-40B4-BE49-F238E27FC236}">
                <a16:creationId xmlns:a16="http://schemas.microsoft.com/office/drawing/2014/main" id="{B83D8F50-0F3D-4231-9F96-EDEA1A0EF762}"/>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a:br>
            <a:endParaRPr lang="en-US" altLang="en-US" sz="3200"/>
          </a:p>
          <a:p>
            <a:pPr eaLnBrk="1" hangingPunct="1">
              <a:spcBef>
                <a:spcPct val="50000"/>
              </a:spcBef>
            </a:pPr>
            <a:endParaRPr lang="en-US" altLang="en-US" sz="3200">
              <a:latin typeface="Arial" panose="020B0604020202020204" pitchFamily="34" charset="0"/>
            </a:endParaRPr>
          </a:p>
        </p:txBody>
      </p:sp>
      <p:pic>
        <p:nvPicPr>
          <p:cNvPr id="38918" name="Picture 6">
            <a:extLst>
              <a:ext uri="{FF2B5EF4-FFF2-40B4-BE49-F238E27FC236}">
                <a16:creationId xmlns:a16="http://schemas.microsoft.com/office/drawing/2014/main" id="{1346E8C6-AE99-4A9F-85D0-461ABF33C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38919" name="Text Box 7">
            <a:extLst>
              <a:ext uri="{FF2B5EF4-FFF2-40B4-BE49-F238E27FC236}">
                <a16:creationId xmlns:a16="http://schemas.microsoft.com/office/drawing/2014/main" id="{F59497E1-77BE-4CF7-9EE2-78ACDE3457B8}"/>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Leadership Environment</a:t>
            </a:r>
          </a:p>
        </p:txBody>
      </p:sp>
      <p:sp>
        <p:nvSpPr>
          <p:cNvPr id="38920" name="Text Box 8">
            <a:extLst>
              <a:ext uri="{FF2B5EF4-FFF2-40B4-BE49-F238E27FC236}">
                <a16:creationId xmlns:a16="http://schemas.microsoft.com/office/drawing/2014/main" id="{5D40E788-4BA1-4A80-9903-6B70A879067E}"/>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38915" name="Rectangle 3">
            <a:extLst>
              <a:ext uri="{FF2B5EF4-FFF2-40B4-BE49-F238E27FC236}">
                <a16:creationId xmlns:a16="http://schemas.microsoft.com/office/drawing/2014/main" id="{9F48A6A0-4217-44AF-80C9-6D7ED50529D1}"/>
              </a:ext>
            </a:extLst>
          </p:cNvPr>
          <p:cNvSpPr>
            <a:spLocks noGrp="1" noChangeArrowheads="1"/>
          </p:cNvSpPr>
          <p:nvPr>
            <p:ph type="body" idx="1"/>
          </p:nvPr>
        </p:nvSpPr>
        <p:spPr>
          <a:xfrm>
            <a:off x="1154113" y="1295400"/>
            <a:ext cx="6975475" cy="4114800"/>
          </a:xfrm>
        </p:spPr>
        <p:txBody>
          <a:bodyPr/>
          <a:lstStyle/>
          <a:p>
            <a:pPr marL="515938" indent="-515938">
              <a:spcBef>
                <a:spcPct val="50000"/>
              </a:spcBef>
              <a:buClr>
                <a:schemeClr val="hlink"/>
              </a:buClr>
            </a:pPr>
            <a:r>
              <a:rPr lang="en-US" altLang="en-US"/>
              <a:t>The Team</a:t>
            </a:r>
          </a:p>
          <a:p>
            <a:pPr marL="515938" indent="-515938">
              <a:spcBef>
                <a:spcPct val="50000"/>
              </a:spcBef>
              <a:buClr>
                <a:schemeClr val="hlink"/>
              </a:buClr>
            </a:pPr>
            <a:r>
              <a:rPr lang="en-US" altLang="en-US"/>
              <a:t>The Leader</a:t>
            </a:r>
          </a:p>
          <a:p>
            <a:pPr marL="515938" indent="-515938">
              <a:spcBef>
                <a:spcPct val="50000"/>
              </a:spcBef>
              <a:buClr>
                <a:schemeClr val="hlink"/>
              </a:buClr>
            </a:pPr>
            <a:r>
              <a:rPr lang="en-US" altLang="en-US"/>
              <a:t>The Task</a:t>
            </a:r>
          </a:p>
          <a:p>
            <a:pPr marL="515938" indent="-515938">
              <a:buClr>
                <a:schemeClr val="hlink"/>
              </a:buCl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09FC18B7-D779-4F00-9F28-A2938620624C}"/>
              </a:ext>
            </a:extLst>
          </p:cNvPr>
          <p:cNvSpPr>
            <a:spLocks noGrp="1"/>
          </p:cNvSpPr>
          <p:nvPr>
            <p:ph type="sldNum" sz="quarter" idx="10"/>
          </p:nvPr>
        </p:nvSpPr>
        <p:spPr/>
        <p:txBody>
          <a:bodyPr/>
          <a:lstStyle/>
          <a:p>
            <a:r>
              <a:rPr lang="en-US" altLang="en-US"/>
              <a:t>01-</a:t>
            </a:r>
            <a:fld id="{E2540BAE-DB97-4535-9435-864C4FCFB76B}" type="slidenum">
              <a:rPr lang="en-US" altLang="en-US"/>
              <a:pPr/>
              <a:t>9</a:t>
            </a:fld>
            <a:r>
              <a:rPr lang="en-US" altLang="en-US"/>
              <a:t>-S200-EP</a:t>
            </a:r>
          </a:p>
        </p:txBody>
      </p:sp>
      <p:sp>
        <p:nvSpPr>
          <p:cNvPr id="77829" name="Rectangle 5">
            <a:extLst>
              <a:ext uri="{FF2B5EF4-FFF2-40B4-BE49-F238E27FC236}">
                <a16:creationId xmlns:a16="http://schemas.microsoft.com/office/drawing/2014/main" id="{7FC565C9-DE46-40A9-91C3-C6622D896D91}"/>
              </a:ext>
            </a:extLst>
          </p:cNvPr>
          <p:cNvSpPr>
            <a:spLocks noChangeArrowheads="1"/>
          </p:cNvSpPr>
          <p:nvPr/>
        </p:nvSpPr>
        <p:spPr bwMode="auto">
          <a:xfrm>
            <a:off x="685800" y="685800"/>
            <a:ext cx="7772400" cy="5562600"/>
          </a:xfrm>
          <a:prstGeom prst="rect">
            <a:avLst/>
          </a:prstGeom>
          <a:gradFill rotWithShape="1">
            <a:gsLst>
              <a:gs pos="0">
                <a:schemeClr val="bg1">
                  <a:alpha val="70000"/>
                </a:schemeClr>
              </a:gs>
              <a:gs pos="100000">
                <a:schemeClr val="tx1">
                  <a:alpha val="70000"/>
                </a:schemeClr>
              </a:gs>
            </a:gsLst>
            <a:lin ang="5400000" scaled="1"/>
          </a:gradFill>
          <a:ln w="28575">
            <a:solidFill>
              <a:srgbClr val="72D0EE"/>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endParaRPr lang="en-US" altLang="en-US"/>
          </a:p>
          <a:p>
            <a:pPr eaLnBrk="1" hangingPunct="1"/>
            <a:endParaRPr lang="en-US" altLang="en-US"/>
          </a:p>
        </p:txBody>
      </p:sp>
      <p:sp>
        <p:nvSpPr>
          <p:cNvPr id="77830" name="Text Box 6">
            <a:extLst>
              <a:ext uri="{FF2B5EF4-FFF2-40B4-BE49-F238E27FC236}">
                <a16:creationId xmlns:a16="http://schemas.microsoft.com/office/drawing/2014/main" id="{C8F75432-6B1A-4700-ACE4-5F36CE78CBF1}"/>
              </a:ext>
            </a:extLst>
          </p:cNvPr>
          <p:cNvSpPr txBox="1">
            <a:spLocks noChangeArrowheads="1"/>
          </p:cNvSpPr>
          <p:nvPr/>
        </p:nvSpPr>
        <p:spPr bwMode="auto">
          <a:xfrm>
            <a:off x="914400" y="838200"/>
            <a:ext cx="7313613" cy="5181600"/>
          </a:xfrm>
          <a:prstGeom prst="rect">
            <a:avLst/>
          </a:prstGeom>
          <a:gradFill rotWithShape="1">
            <a:gsLst>
              <a:gs pos="0">
                <a:srgbClr val="FFFFFF"/>
              </a:gs>
              <a:gs pos="100000">
                <a:srgbClr val="72D0EE"/>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eaLnBrk="1" hangingPunct="1">
              <a:spcBef>
                <a:spcPct val="20000"/>
              </a:spcBef>
            </a:pPr>
            <a:br>
              <a:rPr lang="en-US" altLang="en-US" sz="3200" dirty="0"/>
            </a:br>
            <a:endParaRPr lang="en-US" altLang="en-US" sz="3200" dirty="0"/>
          </a:p>
          <a:p>
            <a:pPr eaLnBrk="1" hangingPunct="1">
              <a:spcBef>
                <a:spcPct val="50000"/>
              </a:spcBef>
            </a:pPr>
            <a:endParaRPr lang="en-US" altLang="en-US" sz="3200" dirty="0">
              <a:latin typeface="Arial" panose="020B0604020202020204" pitchFamily="34" charset="0"/>
            </a:endParaRPr>
          </a:p>
        </p:txBody>
      </p:sp>
      <p:pic>
        <p:nvPicPr>
          <p:cNvPr id="77831" name="Picture 7">
            <a:extLst>
              <a:ext uri="{FF2B5EF4-FFF2-40B4-BE49-F238E27FC236}">
                <a16:creationId xmlns:a16="http://schemas.microsoft.com/office/drawing/2014/main" id="{490A5D83-FD5B-4969-BAF3-8AD4160FA8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953000"/>
            <a:ext cx="914400" cy="685800"/>
          </a:xfrm>
          <a:prstGeom prst="rect">
            <a:avLst/>
          </a:prstGeom>
          <a:noFill/>
          <a:extLst>
            <a:ext uri="{909E8E84-426E-40DD-AFC4-6F175D3DCCD1}">
              <a14:hiddenFill xmlns:a14="http://schemas.microsoft.com/office/drawing/2010/main">
                <a:solidFill>
                  <a:srgbClr val="FFFFFF"/>
                </a:solidFill>
              </a14:hiddenFill>
            </a:ext>
          </a:extLst>
        </p:spPr>
      </p:pic>
      <p:sp>
        <p:nvSpPr>
          <p:cNvPr id="77832" name="Text Box 8">
            <a:extLst>
              <a:ext uri="{FF2B5EF4-FFF2-40B4-BE49-F238E27FC236}">
                <a16:creationId xmlns:a16="http://schemas.microsoft.com/office/drawing/2014/main" id="{7E3072C1-71F9-4F0B-85E0-53C771E19895}"/>
              </a:ext>
            </a:extLst>
          </p:cNvPr>
          <p:cNvSpPr txBox="1">
            <a:spLocks noChangeArrowheads="1"/>
          </p:cNvSpPr>
          <p:nvPr/>
        </p:nvSpPr>
        <p:spPr bwMode="auto">
          <a:xfrm>
            <a:off x="1443038" y="382588"/>
            <a:ext cx="6324600" cy="639762"/>
          </a:xfrm>
          <a:prstGeom prst="rect">
            <a:avLst/>
          </a:prstGeom>
          <a:solidFill>
            <a:schemeClr val="tx1"/>
          </a:solidFill>
          <a:ln w="38100">
            <a:solidFill>
              <a:srgbClr val="72D0EE"/>
            </a:solidFill>
            <a:miter lim="800000"/>
            <a:headEnd/>
            <a:tailEnd/>
          </a:ln>
          <a:effectLst/>
          <a:extLst>
            <a:ext uri="{AF507438-7753-43E0-B8FC-AC1667EBCBE1}">
              <a14:hiddenEffects xmlns:a14="http://schemas.microsoft.com/office/drawing/2010/main">
                <a:effectLst>
                  <a:outerShdw dist="107763" dir="2700000" algn="ctr" rotWithShape="0">
                    <a:schemeClr val="bg1">
                      <a:alpha val="50000"/>
                    </a:schemeClr>
                  </a:outerShdw>
                </a:effectLst>
              </a14:hiddenEffects>
            </a:ext>
          </a:extLst>
        </p:spPr>
        <p:txBody>
          <a:bodyPr anchor="ctr" anchorCtr="1"/>
          <a:lstStyle/>
          <a:p>
            <a:pPr algn="ctr">
              <a:spcBef>
                <a:spcPct val="50000"/>
              </a:spcBef>
            </a:pPr>
            <a:r>
              <a:rPr lang="en-US" altLang="en-US" sz="3200" b="1">
                <a:solidFill>
                  <a:schemeClr val="bg1"/>
                </a:solidFill>
              </a:rPr>
              <a:t>Leadership Styles</a:t>
            </a:r>
          </a:p>
        </p:txBody>
      </p:sp>
      <p:sp>
        <p:nvSpPr>
          <p:cNvPr id="77833" name="Text Box 9">
            <a:extLst>
              <a:ext uri="{FF2B5EF4-FFF2-40B4-BE49-F238E27FC236}">
                <a16:creationId xmlns:a16="http://schemas.microsoft.com/office/drawing/2014/main" id="{6613764C-620A-4983-BB8A-AF48AD48F97D}"/>
              </a:ext>
            </a:extLst>
          </p:cNvPr>
          <p:cNvSpPr txBox="1">
            <a:spLocks noChangeArrowheads="1"/>
          </p:cNvSpPr>
          <p:nvPr/>
        </p:nvSpPr>
        <p:spPr bwMode="auto">
          <a:xfrm>
            <a:off x="7239000" y="5715000"/>
            <a:ext cx="914400" cy="228600"/>
          </a:xfrm>
          <a:prstGeom prst="rect">
            <a:avLst/>
          </a:prstGeom>
          <a:solidFill>
            <a:schemeClr val="bg1"/>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spcBef>
                <a:spcPct val="50000"/>
              </a:spcBef>
            </a:pPr>
            <a:r>
              <a:rPr lang="en-US" altLang="en-US" sz="1400" b="1"/>
              <a:t>Unit 1</a:t>
            </a:r>
          </a:p>
        </p:txBody>
      </p:sp>
      <p:sp>
        <p:nvSpPr>
          <p:cNvPr id="77827" name="Rectangle 3">
            <a:extLst>
              <a:ext uri="{FF2B5EF4-FFF2-40B4-BE49-F238E27FC236}">
                <a16:creationId xmlns:a16="http://schemas.microsoft.com/office/drawing/2014/main" id="{20CE5C39-1700-4DD8-9257-1DF91B4F98C0}"/>
              </a:ext>
            </a:extLst>
          </p:cNvPr>
          <p:cNvSpPr>
            <a:spLocks noGrp="1" noChangeArrowheads="1"/>
          </p:cNvSpPr>
          <p:nvPr>
            <p:ph type="body" idx="1"/>
          </p:nvPr>
        </p:nvSpPr>
        <p:spPr>
          <a:xfrm>
            <a:off x="1138238" y="1289050"/>
            <a:ext cx="7816850" cy="4114800"/>
          </a:xfrm>
        </p:spPr>
        <p:txBody>
          <a:bodyPr/>
          <a:lstStyle/>
          <a:p>
            <a:pPr marL="515938" indent="-515938">
              <a:spcBef>
                <a:spcPct val="50000"/>
              </a:spcBef>
              <a:buClr>
                <a:schemeClr val="hlink"/>
              </a:buClr>
            </a:pPr>
            <a:r>
              <a:rPr lang="en-US" altLang="en-US" dirty="0"/>
              <a:t>Directing</a:t>
            </a:r>
          </a:p>
          <a:p>
            <a:pPr marL="515938" indent="-515938">
              <a:spcBef>
                <a:spcPct val="50000"/>
              </a:spcBef>
              <a:buClr>
                <a:schemeClr val="hlink"/>
              </a:buClr>
            </a:pPr>
            <a:r>
              <a:rPr lang="en-US" altLang="en-US" dirty="0"/>
              <a:t>Delegating</a:t>
            </a:r>
          </a:p>
          <a:p>
            <a:pPr marL="515938" indent="-515938">
              <a:spcBef>
                <a:spcPct val="50000"/>
              </a:spcBef>
              <a:buClr>
                <a:schemeClr val="hlink"/>
              </a:buClr>
            </a:pPr>
            <a:r>
              <a:rPr lang="en-US" altLang="en-US" dirty="0"/>
              <a:t>Participating</a:t>
            </a:r>
          </a:p>
          <a:p>
            <a:pPr marL="515938" indent="-515938">
              <a:spcBef>
                <a:spcPct val="50000"/>
              </a:spcBef>
              <a:buClr>
                <a:schemeClr val="hlink"/>
              </a:buCl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3461</TotalTime>
  <Words>1166</Words>
  <Application>Microsoft Office PowerPoint</Application>
  <PresentationFormat>On-screen Show (4:3)</PresentationFormat>
  <Paragraphs>218</Paragraphs>
  <Slides>23</Slides>
  <Notes>18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Tahoma</vt:lpstr>
      <vt:lpstr>Times New Roman</vt:lpstr>
      <vt:lpstr>Wingdings</vt:lpstr>
      <vt:lpstr>Blends</vt:lpstr>
      <vt:lpstr>S-200 Initial Attack  Incident Commander</vt:lpstr>
      <vt:lpstr>BRING ORDER TO CHAOS THROUGH EFFECTIVE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S-200 Initial Attack Incident Commander</dc:title>
  <dc:creator>FSDefaultUser</dc:creator>
  <cp:lastModifiedBy>Turner, Nancie R</cp:lastModifiedBy>
  <cp:revision>88</cp:revision>
  <dcterms:created xsi:type="dcterms:W3CDTF">2005-01-05T23:25:57Z</dcterms:created>
  <dcterms:modified xsi:type="dcterms:W3CDTF">2020-03-17T16:24:21Z</dcterms:modified>
</cp:coreProperties>
</file>