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11"/>
  </p:notesMasterIdLst>
  <p:handoutMasterIdLst>
    <p:handoutMasterId r:id="rId12"/>
  </p:handoutMasterIdLst>
  <p:sldIdLst>
    <p:sldId id="256" r:id="rId2"/>
    <p:sldId id="304" r:id="rId3"/>
    <p:sldId id="300" r:id="rId4"/>
    <p:sldId id="299" r:id="rId5"/>
    <p:sldId id="294" r:id="rId6"/>
    <p:sldId id="296" r:id="rId7"/>
    <p:sldId id="298" r:id="rId8"/>
    <p:sldId id="302" r:id="rId9"/>
    <p:sldId id="293" r:id="rId10"/>
  </p:sldIdLst>
  <p:sldSz cx="9144000" cy="6858000" type="screen4x3"/>
  <p:notesSz cx="7010400" cy="92964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912">
          <p15:clr>
            <a:srgbClr val="A4A3A4"/>
          </p15:clr>
        </p15:guide>
        <p15:guide id="2" pos="975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>
          <p15:clr>
            <a:srgbClr val="A4A3A4"/>
          </p15:clr>
        </p15:guide>
        <p15:guide id="2" pos="2208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4E4E0"/>
    <a:srgbClr val="9FC1B9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002" autoAdjust="0"/>
    <p:restoredTop sz="82148" autoAdjust="0"/>
  </p:normalViewPr>
  <p:slideViewPr>
    <p:cSldViewPr snapToGrid="0">
      <p:cViewPr varScale="1">
        <p:scale>
          <a:sx n="75" d="100"/>
          <a:sy n="75" d="100"/>
        </p:scale>
        <p:origin x="1687" y="31"/>
      </p:cViewPr>
      <p:guideLst>
        <p:guide orient="horz" pos="912"/>
        <p:guide pos="975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>
      <p:cViewPr varScale="1">
        <p:scale>
          <a:sx n="55" d="100"/>
          <a:sy n="55" d="100"/>
        </p:scale>
        <p:origin x="-1770" y="-90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>
            <a:extLst>
              <a:ext uri="{FF2B5EF4-FFF2-40B4-BE49-F238E27FC236}">
                <a16:creationId xmlns:a16="http://schemas.microsoft.com/office/drawing/2014/main" id="{8FF4122A-504A-4BC8-B726-FEF760F43CB1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475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defTabSz="931863" eaLnBrk="1" hangingPunct="1">
              <a:defRPr sz="1200">
                <a:latin typeface="Arial" panose="020B0604020202020204" pitchFamily="34" charset="0"/>
              </a:defRPr>
            </a:lvl1pPr>
          </a:lstStyle>
          <a:p>
            <a:endParaRPr lang="en-US" altLang="en-US"/>
          </a:p>
        </p:txBody>
      </p:sp>
      <p:sp>
        <p:nvSpPr>
          <p:cNvPr id="77827" name="Rectangle 3">
            <a:extLst>
              <a:ext uri="{FF2B5EF4-FFF2-40B4-BE49-F238E27FC236}">
                <a16:creationId xmlns:a16="http://schemas.microsoft.com/office/drawing/2014/main" id="{2F02A24E-DDC1-497D-ADCB-10906CDD3E32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0338" y="0"/>
            <a:ext cx="3038475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algn="r" defTabSz="931863" eaLnBrk="1" hangingPunct="1">
              <a:defRPr sz="1200">
                <a:latin typeface="Arial" panose="020B0604020202020204" pitchFamily="34" charset="0"/>
              </a:defRPr>
            </a:lvl1pPr>
          </a:lstStyle>
          <a:p>
            <a:endParaRPr lang="en-US" altLang="en-US"/>
          </a:p>
        </p:txBody>
      </p:sp>
      <p:sp>
        <p:nvSpPr>
          <p:cNvPr id="77828" name="Rectangle 4">
            <a:extLst>
              <a:ext uri="{FF2B5EF4-FFF2-40B4-BE49-F238E27FC236}">
                <a16:creationId xmlns:a16="http://schemas.microsoft.com/office/drawing/2014/main" id="{B907E502-8760-4E18-A696-954F3FFDACB6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29675"/>
            <a:ext cx="3038475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defTabSz="931863" eaLnBrk="1" hangingPunct="1">
              <a:defRPr sz="1200">
                <a:latin typeface="Arial" panose="020B0604020202020204" pitchFamily="34" charset="0"/>
              </a:defRPr>
            </a:lvl1pPr>
          </a:lstStyle>
          <a:p>
            <a:endParaRPr lang="en-US" altLang="en-US"/>
          </a:p>
        </p:txBody>
      </p:sp>
      <p:sp>
        <p:nvSpPr>
          <p:cNvPr id="77829" name="Rectangle 5">
            <a:extLst>
              <a:ext uri="{FF2B5EF4-FFF2-40B4-BE49-F238E27FC236}">
                <a16:creationId xmlns:a16="http://schemas.microsoft.com/office/drawing/2014/main" id="{7C123F15-D1FA-4708-A156-43CECC54EB40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0338" y="8829675"/>
            <a:ext cx="3038475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r" defTabSz="931863" eaLnBrk="1" hangingPunct="1">
              <a:defRPr sz="1200">
                <a:latin typeface="Arial" panose="020B0604020202020204" pitchFamily="34" charset="0"/>
              </a:defRPr>
            </a:lvl1pPr>
          </a:lstStyle>
          <a:p>
            <a:fld id="{576E6820-7607-4ED2-B6E7-79780479039E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>
            <a:extLst>
              <a:ext uri="{FF2B5EF4-FFF2-40B4-BE49-F238E27FC236}">
                <a16:creationId xmlns:a16="http://schemas.microsoft.com/office/drawing/2014/main" id="{1BDA558C-3883-4048-9ECA-3850D822EC67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475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defTabSz="931863" eaLnBrk="1" hangingPunct="1">
              <a:defRPr sz="1200">
                <a:latin typeface="Arial" panose="020B0604020202020204" pitchFamily="34" charset="0"/>
              </a:defRPr>
            </a:lvl1pPr>
          </a:lstStyle>
          <a:p>
            <a:endParaRPr lang="en-US" altLang="en-US"/>
          </a:p>
        </p:txBody>
      </p:sp>
      <p:sp>
        <p:nvSpPr>
          <p:cNvPr id="79875" name="Rectangle 3">
            <a:extLst>
              <a:ext uri="{FF2B5EF4-FFF2-40B4-BE49-F238E27FC236}">
                <a16:creationId xmlns:a16="http://schemas.microsoft.com/office/drawing/2014/main" id="{EBB1CCB9-CE6C-46D7-8FC8-4A2968A88B5A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970338" y="0"/>
            <a:ext cx="3038475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algn="r" defTabSz="931863" eaLnBrk="1" hangingPunct="1">
              <a:defRPr sz="1200">
                <a:latin typeface="Arial" panose="020B0604020202020204" pitchFamily="34" charset="0"/>
              </a:defRPr>
            </a:lvl1pPr>
          </a:lstStyle>
          <a:p>
            <a:endParaRPr lang="en-US" altLang="en-US"/>
          </a:p>
        </p:txBody>
      </p:sp>
      <p:sp>
        <p:nvSpPr>
          <p:cNvPr id="79876" name="Rectangle 4">
            <a:extLst>
              <a:ext uri="{FF2B5EF4-FFF2-40B4-BE49-F238E27FC236}">
                <a16:creationId xmlns:a16="http://schemas.microsoft.com/office/drawing/2014/main" id="{17825303-E910-4036-B614-FE4E896329D9}"/>
              </a:ext>
            </a:extLst>
          </p:cNvPr>
          <p:cNvSpPr>
            <a:spLocks noRot="1" noChangeArrowheads="1" noTextEdit="1"/>
          </p:cNvSpPr>
          <p:nvPr>
            <p:ph type="sldImg" idx="2"/>
          </p:nvPr>
        </p:nvSpPr>
        <p:spPr bwMode="auto">
          <a:xfrm>
            <a:off x="1181100" y="696913"/>
            <a:ext cx="4648200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79877" name="Rectangle 5">
            <a:extLst>
              <a:ext uri="{FF2B5EF4-FFF2-40B4-BE49-F238E27FC236}">
                <a16:creationId xmlns:a16="http://schemas.microsoft.com/office/drawing/2014/main" id="{AB477BEF-E965-4356-966C-EB418595E5F3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1675" y="4416425"/>
            <a:ext cx="5607050" cy="4183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79878" name="Rectangle 6">
            <a:extLst>
              <a:ext uri="{FF2B5EF4-FFF2-40B4-BE49-F238E27FC236}">
                <a16:creationId xmlns:a16="http://schemas.microsoft.com/office/drawing/2014/main" id="{FC1362C5-6CA6-4127-8327-3F9FD93253B9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29675"/>
            <a:ext cx="3038475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defTabSz="931863" eaLnBrk="1" hangingPunct="1">
              <a:defRPr sz="1200">
                <a:latin typeface="Arial" panose="020B0604020202020204" pitchFamily="34" charset="0"/>
              </a:defRPr>
            </a:lvl1pPr>
          </a:lstStyle>
          <a:p>
            <a:endParaRPr lang="en-US" altLang="en-US"/>
          </a:p>
        </p:txBody>
      </p:sp>
      <p:sp>
        <p:nvSpPr>
          <p:cNvPr id="79879" name="Rectangle 7">
            <a:extLst>
              <a:ext uri="{FF2B5EF4-FFF2-40B4-BE49-F238E27FC236}">
                <a16:creationId xmlns:a16="http://schemas.microsoft.com/office/drawing/2014/main" id="{F354763B-F19A-4BFA-889C-D39B09C088A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0338" y="8829675"/>
            <a:ext cx="3038475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r" defTabSz="931863" eaLnBrk="1" hangingPunct="1">
              <a:defRPr sz="1200">
                <a:latin typeface="Arial" panose="020B0604020202020204" pitchFamily="34" charset="0"/>
              </a:defRPr>
            </a:lvl1pPr>
          </a:lstStyle>
          <a:p>
            <a:fld id="{0D51F03D-59A0-456E-B36E-1BDF2DAE16B9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A759DA4E-4305-47F4-B9F9-84F20124EE0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3A70A2E-1C60-414A-BAB1-8916366B7CAD}" type="slidenum">
              <a:rPr lang="en-US" altLang="en-US"/>
              <a:pPr/>
              <a:t>4</a:t>
            </a:fld>
            <a:endParaRPr lang="en-US" altLang="en-US"/>
          </a:p>
        </p:txBody>
      </p:sp>
      <p:sp>
        <p:nvSpPr>
          <p:cNvPr id="80898" name="Rectangle 2">
            <a:extLst>
              <a:ext uri="{FF2B5EF4-FFF2-40B4-BE49-F238E27FC236}">
                <a16:creationId xmlns:a16="http://schemas.microsoft.com/office/drawing/2014/main" id="{D11F4F1F-3B30-4122-8D6F-04A170003588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899" name="Rectangle 3">
            <a:extLst>
              <a:ext uri="{FF2B5EF4-FFF2-40B4-BE49-F238E27FC236}">
                <a16:creationId xmlns:a16="http://schemas.microsoft.com/office/drawing/2014/main" id="{B052B48E-8C4E-4F30-A497-CD4D3FE549F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Ask the class what other items they should include?</a:t>
            </a:r>
          </a:p>
          <a:p>
            <a:endParaRPr lang="en-US" altLang="en-US"/>
          </a:p>
          <a:p>
            <a:r>
              <a:rPr lang="en-US" altLang="en-US"/>
              <a:t>Ask cadre what element the “experts” have?  If you could have one item in your kit, what would it be?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5B97941D-AEEB-4594-9FC6-4C579041543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EC3E4DB-3EC0-4E2D-B056-185B02BEABE3}" type="slidenum">
              <a:rPr lang="en-US" altLang="en-US"/>
              <a:pPr/>
              <a:t>6</a:t>
            </a:fld>
            <a:endParaRPr lang="en-US" altLang="en-US"/>
          </a:p>
        </p:txBody>
      </p:sp>
      <p:sp>
        <p:nvSpPr>
          <p:cNvPr id="81922" name="Rectangle 2">
            <a:extLst>
              <a:ext uri="{FF2B5EF4-FFF2-40B4-BE49-F238E27FC236}">
                <a16:creationId xmlns:a16="http://schemas.microsoft.com/office/drawing/2014/main" id="{4FB95A02-47AF-40AD-BF78-18145D6D70D3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3" name="Rectangle 3">
            <a:extLst>
              <a:ext uri="{FF2B5EF4-FFF2-40B4-BE49-F238E27FC236}">
                <a16:creationId xmlns:a16="http://schemas.microsoft.com/office/drawing/2014/main" id="{2F9CC8F5-2FF7-44BC-945E-DBEF955577C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Pre Dispatch - Weather, Fire behavior, Available resources, Fire history (BI, ERC)</a:t>
            </a:r>
          </a:p>
          <a:p>
            <a:r>
              <a:rPr lang="en-US" altLang="en-US"/>
              <a:t>Initial Dispatch – Fire Name, Frequencies, Location/Jurisdiction, Access, Resources responding, aircraft, hazards, special consideration.</a:t>
            </a:r>
          </a:p>
          <a:p>
            <a:r>
              <a:rPr lang="en-US" altLang="en-US"/>
              <a:t>During Incident – Briefings, SA, Unit log, dispatch, weather and fire behavior</a:t>
            </a:r>
          </a:p>
          <a:p>
            <a:r>
              <a:rPr lang="en-US" altLang="en-US"/>
              <a:t>Maintenance – continuing SA and risk management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7176F1AE-458D-4AC7-98FA-3BBC9BF6956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ADB333C-5F31-4D20-B947-65DCE34AE44D}" type="slidenum">
              <a:rPr lang="en-US" altLang="en-US"/>
              <a:pPr/>
              <a:t>7</a:t>
            </a:fld>
            <a:endParaRPr lang="en-US" altLang="en-US"/>
          </a:p>
        </p:txBody>
      </p:sp>
      <p:sp>
        <p:nvSpPr>
          <p:cNvPr id="82946" name="Rectangle 2">
            <a:extLst>
              <a:ext uri="{FF2B5EF4-FFF2-40B4-BE49-F238E27FC236}">
                <a16:creationId xmlns:a16="http://schemas.microsoft.com/office/drawing/2014/main" id="{19D5A810-85ED-45AA-B70B-E33514CA88C2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7" name="Rectangle 3">
            <a:extLst>
              <a:ext uri="{FF2B5EF4-FFF2-40B4-BE49-F238E27FC236}">
                <a16:creationId xmlns:a16="http://schemas.microsoft.com/office/drawing/2014/main" id="{7B1BB3D3-19A0-468B-B5D0-E0682C608DA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Refer to the IRPG Risk Management Process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C43E63B6-1D79-428B-962A-0CA00225EB7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882AC95-CCBC-4019-A912-35EA513FD1F9}" type="slidenum">
              <a:rPr lang="en-US" altLang="en-US"/>
              <a:pPr/>
              <a:t>8</a:t>
            </a:fld>
            <a:endParaRPr lang="en-US" altLang="en-US"/>
          </a:p>
        </p:txBody>
      </p:sp>
      <p:sp>
        <p:nvSpPr>
          <p:cNvPr id="83970" name="Rectangle 2">
            <a:extLst>
              <a:ext uri="{FF2B5EF4-FFF2-40B4-BE49-F238E27FC236}">
                <a16:creationId xmlns:a16="http://schemas.microsoft.com/office/drawing/2014/main" id="{3E767FDD-AF72-4562-BE6D-9D6D980920E9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1" name="Rectangle 3">
            <a:extLst>
              <a:ext uri="{FF2B5EF4-FFF2-40B4-BE49-F238E27FC236}">
                <a16:creationId xmlns:a16="http://schemas.microsoft.com/office/drawing/2014/main" id="{38FEEFD2-A077-4EC5-A36A-770226A24E7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Begin the </a:t>
            </a:r>
            <a:r>
              <a:rPr lang="en-US" altLang="en-US" b="1" u="sng"/>
              <a:t>Initial Attack Dispatch </a:t>
            </a:r>
            <a:r>
              <a:rPr lang="en-US" altLang="en-US"/>
              <a:t>TDGS</a:t>
            </a:r>
          </a:p>
          <a:p>
            <a:endParaRPr lang="en-US" altLang="en-US"/>
          </a:p>
          <a:p>
            <a:r>
              <a:rPr lang="en-US" altLang="en-US"/>
              <a:t>Refer to the Instructor Guide for TDGS at the end of the Unit.  It is very important that the instructor and coaches are well prepared for the TDGS</a:t>
            </a:r>
          </a:p>
          <a:p>
            <a:endParaRPr lang="en-US" altLang="en-US"/>
          </a:p>
          <a:p>
            <a:r>
              <a:rPr lang="en-US" altLang="en-US"/>
              <a:t>Instructor: Your level of success for the TDGS will be based on your level of preparation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D383F3-87F3-4153-B8A0-39A28C16DD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E0DCFF4-B680-4642-903D-E94F57EDDD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702CA9-48EA-472E-8B30-1111CF967B8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02-</a:t>
            </a:r>
            <a:fld id="{F051C6FF-1A4A-4F7D-97A4-373BA83958C6}" type="slidenum">
              <a:rPr lang="en-US" altLang="en-US"/>
              <a:pPr/>
              <a:t>‹#›</a:t>
            </a:fld>
            <a:r>
              <a:rPr lang="en-US" altLang="en-US"/>
              <a:t>-S200-EP</a:t>
            </a:r>
          </a:p>
        </p:txBody>
      </p:sp>
    </p:spTree>
    <p:extLst>
      <p:ext uri="{BB962C8B-B14F-4D97-AF65-F5344CB8AC3E}">
        <p14:creationId xmlns:p14="http://schemas.microsoft.com/office/powerpoint/2010/main" val="3625911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E3290D-6FB7-454A-B510-7A97DBB092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F619199-5144-405E-8E28-3522F223E43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5BBDFE-5DDA-455B-864F-C3FF4B495AF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02-</a:t>
            </a:r>
            <a:fld id="{B34A3252-1A2C-4FD3-8E6F-61F98A340A0A}" type="slidenum">
              <a:rPr lang="en-US" altLang="en-US"/>
              <a:pPr/>
              <a:t>‹#›</a:t>
            </a:fld>
            <a:r>
              <a:rPr lang="en-US" altLang="en-US"/>
              <a:t>-S200-EP</a:t>
            </a:r>
          </a:p>
        </p:txBody>
      </p:sp>
    </p:spTree>
    <p:extLst>
      <p:ext uri="{BB962C8B-B14F-4D97-AF65-F5344CB8AC3E}">
        <p14:creationId xmlns:p14="http://schemas.microsoft.com/office/powerpoint/2010/main" val="23494640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CFE1665-F5BF-406F-94FE-E0ACDA4C78B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BDD97CD-6F13-44E6-8112-28C7EDAECE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105969-C312-421E-BF82-97D0C48F624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02-</a:t>
            </a:r>
            <a:fld id="{B6A3FA48-5557-43B2-98B3-E4BF72E7F78F}" type="slidenum">
              <a:rPr lang="en-US" altLang="en-US"/>
              <a:pPr/>
              <a:t>‹#›</a:t>
            </a:fld>
            <a:r>
              <a:rPr lang="en-US" altLang="en-US"/>
              <a:t>-S200-EP</a:t>
            </a:r>
          </a:p>
        </p:txBody>
      </p:sp>
    </p:spTree>
    <p:extLst>
      <p:ext uri="{BB962C8B-B14F-4D97-AF65-F5344CB8AC3E}">
        <p14:creationId xmlns:p14="http://schemas.microsoft.com/office/powerpoint/2010/main" val="41070773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BBC8FA-89C4-4B5B-AF77-A12C3A59DB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41F6D9-C485-4C09-BDA3-515F9EB3CDD4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628650" y="1825625"/>
            <a:ext cx="386715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Media Placeholder 3">
            <a:extLst>
              <a:ext uri="{FF2B5EF4-FFF2-40B4-BE49-F238E27FC236}">
                <a16:creationId xmlns:a16="http://schemas.microsoft.com/office/drawing/2014/main" id="{CE914F62-B10C-4D2F-AB14-E238C0EA5A0E}"/>
              </a:ext>
            </a:extLst>
          </p:cNvPr>
          <p:cNvSpPr>
            <a:spLocks noGrp="1"/>
          </p:cNvSpPr>
          <p:nvPr>
            <p:ph type="media" sz="half" idx="2"/>
          </p:nvPr>
        </p:nvSpPr>
        <p:spPr>
          <a:xfrm>
            <a:off x="4648200" y="1825625"/>
            <a:ext cx="3867150" cy="435133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30436D6-D0A8-46CF-AE65-C66F1F7D9FF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7239000" y="64008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02-</a:t>
            </a:r>
            <a:fld id="{30D80E37-D430-4E44-98D8-EE1321CEAF75}" type="slidenum">
              <a:rPr lang="en-US" altLang="en-US"/>
              <a:pPr/>
              <a:t>‹#›</a:t>
            </a:fld>
            <a:r>
              <a:rPr lang="en-US" altLang="en-US"/>
              <a:t>-S200-EP</a:t>
            </a:r>
          </a:p>
        </p:txBody>
      </p:sp>
    </p:spTree>
    <p:extLst>
      <p:ext uri="{BB962C8B-B14F-4D97-AF65-F5344CB8AC3E}">
        <p14:creationId xmlns:p14="http://schemas.microsoft.com/office/powerpoint/2010/main" val="39530187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23D70B-9BE1-41D4-88B0-98E97125B8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4C9CBE-8AB8-40A7-9AD7-013E6BBA5C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C6F100-C203-47D5-91D9-ED9F6CA1D5C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02-</a:t>
            </a:r>
            <a:fld id="{2E5F50C9-941A-4679-B6DD-36EA15AA4DE1}" type="slidenum">
              <a:rPr lang="en-US" altLang="en-US"/>
              <a:pPr/>
              <a:t>‹#›</a:t>
            </a:fld>
            <a:r>
              <a:rPr lang="en-US" altLang="en-US"/>
              <a:t>-S200-EP</a:t>
            </a:r>
          </a:p>
        </p:txBody>
      </p:sp>
    </p:spTree>
    <p:extLst>
      <p:ext uri="{BB962C8B-B14F-4D97-AF65-F5344CB8AC3E}">
        <p14:creationId xmlns:p14="http://schemas.microsoft.com/office/powerpoint/2010/main" val="3590246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BE4437-51E0-48D3-AA8A-FC9A2153B6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51351A-B672-4B0C-9A77-227535ACD9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280494-8ECE-437D-9F9A-A996E75A093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02-</a:t>
            </a:r>
            <a:fld id="{D7D72639-96D7-4013-AFA0-0E606E8FFB97}" type="slidenum">
              <a:rPr lang="en-US" altLang="en-US"/>
              <a:pPr/>
              <a:t>‹#›</a:t>
            </a:fld>
            <a:r>
              <a:rPr lang="en-US" altLang="en-US"/>
              <a:t>-S200-EP</a:t>
            </a:r>
          </a:p>
        </p:txBody>
      </p:sp>
    </p:spTree>
    <p:extLst>
      <p:ext uri="{BB962C8B-B14F-4D97-AF65-F5344CB8AC3E}">
        <p14:creationId xmlns:p14="http://schemas.microsoft.com/office/powerpoint/2010/main" val="14684308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D1B13B-B300-4373-94EE-DB061D0C81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D46B52-758F-403C-A46F-7AE7B54EAAA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D511E49-5DFA-4C3A-A2FB-B245764EAD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05B3E05-83BB-4ADF-A0A3-EB06D17201E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02-</a:t>
            </a:r>
            <a:fld id="{C72A10D5-404C-45FE-B84E-5D4D202E0AC6}" type="slidenum">
              <a:rPr lang="en-US" altLang="en-US"/>
              <a:pPr/>
              <a:t>‹#›</a:t>
            </a:fld>
            <a:r>
              <a:rPr lang="en-US" altLang="en-US"/>
              <a:t>-S200-EP</a:t>
            </a:r>
          </a:p>
        </p:txBody>
      </p:sp>
    </p:spTree>
    <p:extLst>
      <p:ext uri="{BB962C8B-B14F-4D97-AF65-F5344CB8AC3E}">
        <p14:creationId xmlns:p14="http://schemas.microsoft.com/office/powerpoint/2010/main" val="21417690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EBB586-ED4F-4E73-99CD-EF23AE007F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878C33-996E-4636-80FF-4F9EEB1D59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7C19996-ED0B-476A-8B00-EFBC29C8B6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BAB49DB-9391-4BF2-9208-432E9E1890C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993DD80-7BB2-4A49-B8D9-617465CD02A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DB0A4E2-CE34-4BCC-92FB-0BA58E6EEDA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02-</a:t>
            </a:r>
            <a:fld id="{80D3EC0E-ED5B-4908-B140-B7576E957B05}" type="slidenum">
              <a:rPr lang="en-US" altLang="en-US"/>
              <a:pPr/>
              <a:t>‹#›</a:t>
            </a:fld>
            <a:r>
              <a:rPr lang="en-US" altLang="en-US"/>
              <a:t>-S200-EP</a:t>
            </a:r>
          </a:p>
        </p:txBody>
      </p:sp>
    </p:spTree>
    <p:extLst>
      <p:ext uri="{BB962C8B-B14F-4D97-AF65-F5344CB8AC3E}">
        <p14:creationId xmlns:p14="http://schemas.microsoft.com/office/powerpoint/2010/main" val="11758999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D20CF6-D35A-4B8C-83FA-C994C45E51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E73A3A-1C59-4DFC-A6A2-CA5C1447B01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02-</a:t>
            </a:r>
            <a:fld id="{EE3FE46F-6DDD-48DA-839D-7B4BC47CD3B7}" type="slidenum">
              <a:rPr lang="en-US" altLang="en-US"/>
              <a:pPr/>
              <a:t>‹#›</a:t>
            </a:fld>
            <a:r>
              <a:rPr lang="en-US" altLang="en-US"/>
              <a:t>-S200-EP</a:t>
            </a:r>
          </a:p>
        </p:txBody>
      </p:sp>
    </p:spTree>
    <p:extLst>
      <p:ext uri="{BB962C8B-B14F-4D97-AF65-F5344CB8AC3E}">
        <p14:creationId xmlns:p14="http://schemas.microsoft.com/office/powerpoint/2010/main" val="15312072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315680D-C29F-4FB0-BCD6-9D1BA684151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02-</a:t>
            </a:r>
            <a:fld id="{9994BE8C-9196-4013-BE0D-FC700E98BBD0}" type="slidenum">
              <a:rPr lang="en-US" altLang="en-US"/>
              <a:pPr/>
              <a:t>‹#›</a:t>
            </a:fld>
            <a:r>
              <a:rPr lang="en-US" altLang="en-US"/>
              <a:t>-S200-EP</a:t>
            </a:r>
          </a:p>
        </p:txBody>
      </p:sp>
    </p:spTree>
    <p:extLst>
      <p:ext uri="{BB962C8B-B14F-4D97-AF65-F5344CB8AC3E}">
        <p14:creationId xmlns:p14="http://schemas.microsoft.com/office/powerpoint/2010/main" val="32343647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5771B0-F15B-4224-A7AC-7C87132E16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9302CF-E27B-4B59-9B76-5FB3524A93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CA82589-DCF5-4D12-B9DD-6934F17975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723C9EA-4482-4B00-9D7C-B23F93F6E11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02-</a:t>
            </a:r>
            <a:fld id="{9068F2C8-CAAC-4813-BAFA-BA7C060735CA}" type="slidenum">
              <a:rPr lang="en-US" altLang="en-US"/>
              <a:pPr/>
              <a:t>‹#›</a:t>
            </a:fld>
            <a:r>
              <a:rPr lang="en-US" altLang="en-US"/>
              <a:t>-S200-EP</a:t>
            </a:r>
          </a:p>
        </p:txBody>
      </p:sp>
    </p:spTree>
    <p:extLst>
      <p:ext uri="{BB962C8B-B14F-4D97-AF65-F5344CB8AC3E}">
        <p14:creationId xmlns:p14="http://schemas.microsoft.com/office/powerpoint/2010/main" val="19946433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E37BEF-F7B0-4BF7-8A51-95870F6185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F5093AE-B7C0-4414-B2FC-A6B88B99933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FC85AE6-E286-48F2-81F7-18F6F01DC0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1F27A8A-A295-4BFD-916C-E23EB40265C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02-</a:t>
            </a:r>
            <a:fld id="{CAD4CAB3-D1CD-4EC1-B3A7-E660678D3E7A}" type="slidenum">
              <a:rPr lang="en-US" altLang="en-US"/>
              <a:pPr/>
              <a:t>‹#›</a:t>
            </a:fld>
            <a:r>
              <a:rPr lang="en-US" altLang="en-US"/>
              <a:t>-S200-EP</a:t>
            </a:r>
          </a:p>
        </p:txBody>
      </p:sp>
    </p:spTree>
    <p:extLst>
      <p:ext uri="{BB962C8B-B14F-4D97-AF65-F5344CB8AC3E}">
        <p14:creationId xmlns:p14="http://schemas.microsoft.com/office/powerpoint/2010/main" val="23661497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69" name="Rectangle 13">
            <a:extLst>
              <a:ext uri="{FF2B5EF4-FFF2-40B4-BE49-F238E27FC236}">
                <a16:creationId xmlns:a16="http://schemas.microsoft.com/office/drawing/2014/main" id="{8B827F30-A3E0-406D-BA4A-CA760D14E517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39000" y="64008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Times New Roman" panose="02020603050405020304" pitchFamily="18" charset="0"/>
              </a:defRPr>
            </a:lvl1pPr>
          </a:lstStyle>
          <a:p>
            <a:r>
              <a:rPr lang="en-US" altLang="en-US"/>
              <a:t>02-</a:t>
            </a:r>
            <a:fld id="{258A6AF3-178E-417D-9D28-F992DCC870EC}" type="slidenum">
              <a:rPr lang="en-US" altLang="en-US"/>
              <a:pPr/>
              <a:t>‹#›</a:t>
            </a:fld>
            <a:r>
              <a:rPr lang="en-US" altLang="en-US"/>
              <a:t>-S200-EP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</p:sldLayoutIdLst>
  <p:hf hdr="0" ftr="0" dt="0"/>
  <p:txStyles>
    <p:titleStyle>
      <a:lvl1pPr algn="l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anose="020B0604030504040204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anose="020B0604030504040204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anose="020B0604030504040204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anose="020B0604030504040204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anose="020B0604030504040204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anose="020B0604030504040204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anose="020B0604030504040204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anose="020B060403050404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anose="05000000000000000000" pitchFamily="2" charset="2"/>
        <a:buChar char="n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panose="05000000000000000000" pitchFamily="2" charset="2"/>
        <a:buChar char="n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anose="05000000000000000000" pitchFamily="2" charset="2"/>
        <a:buChar char="n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panose="05000000000000000000" pitchFamily="2" charset="2"/>
        <a:buChar char="n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anose="05000000000000000000" pitchFamily="2" charset="2"/>
        <a:buChar char="n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3">
            <a:extLst>
              <a:ext uri="{FF2B5EF4-FFF2-40B4-BE49-F238E27FC236}">
                <a16:creationId xmlns:a16="http://schemas.microsoft.com/office/drawing/2014/main" id="{FC915D27-E9A2-44E1-AF5F-CAA523E0384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altLang="en-US"/>
              <a:t>02-</a:t>
            </a:r>
            <a:fld id="{EBAE2BBC-38DA-4637-A38C-DC66FD9B416A}" type="slidenum">
              <a:rPr lang="en-US" altLang="en-US"/>
              <a:pPr/>
              <a:t>1</a:t>
            </a:fld>
            <a:r>
              <a:rPr lang="en-US" altLang="en-US"/>
              <a:t>-S200-EP</a:t>
            </a:r>
          </a:p>
        </p:txBody>
      </p:sp>
      <p:sp>
        <p:nvSpPr>
          <p:cNvPr id="2053" name="Rectangle 5">
            <a:extLst>
              <a:ext uri="{FF2B5EF4-FFF2-40B4-BE49-F238E27FC236}">
                <a16:creationId xmlns:a16="http://schemas.microsoft.com/office/drawing/2014/main" id="{14A48A64-BC62-4BB0-B7E9-BEBF26C83B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685800"/>
            <a:ext cx="7772400" cy="5562600"/>
          </a:xfrm>
          <a:prstGeom prst="rect">
            <a:avLst/>
          </a:prstGeom>
          <a:gradFill rotWithShape="1">
            <a:gsLst>
              <a:gs pos="0">
                <a:schemeClr val="bg1">
                  <a:alpha val="70000"/>
                </a:schemeClr>
              </a:gs>
              <a:gs pos="100000">
                <a:schemeClr val="tx1">
                  <a:alpha val="70000"/>
                </a:schemeClr>
              </a:gs>
            </a:gsLst>
            <a:lin ang="5400000" scaled="1"/>
          </a:gradFill>
          <a:ln w="28575">
            <a:solidFill>
              <a:srgbClr val="72D0EE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ctr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algn="ctr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algn="ctr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algn="ctr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algn="ctr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algn="ctr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algn="ctr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algn="ctr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algn="ctr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endParaRPr lang="en-US" altLang="en-US"/>
          </a:p>
          <a:p>
            <a:pPr eaLnBrk="1" hangingPunct="1"/>
            <a:endParaRPr lang="en-US" altLang="en-US"/>
          </a:p>
        </p:txBody>
      </p:sp>
      <p:sp>
        <p:nvSpPr>
          <p:cNvPr id="2054" name="Text Box 6">
            <a:extLst>
              <a:ext uri="{FF2B5EF4-FFF2-40B4-BE49-F238E27FC236}">
                <a16:creationId xmlns:a16="http://schemas.microsoft.com/office/drawing/2014/main" id="{B383FA67-8BB2-4266-B10D-49C14A744F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838200"/>
            <a:ext cx="7313613" cy="51816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FC1B9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 anchorCtr="1"/>
          <a:lstStyle/>
          <a:p>
            <a:pPr algn="ctr" eaLnBrk="1" hangingPunct="1">
              <a:spcBef>
                <a:spcPct val="20000"/>
              </a:spcBef>
            </a:pPr>
            <a:br>
              <a:rPr lang="en-US" altLang="en-US" sz="3200"/>
            </a:br>
            <a:endParaRPr lang="en-US" altLang="en-US" sz="3200"/>
          </a:p>
          <a:p>
            <a:pPr eaLnBrk="1" hangingPunct="1">
              <a:spcBef>
                <a:spcPct val="50000"/>
              </a:spcBef>
            </a:pPr>
            <a:endParaRPr lang="en-US" altLang="en-US" sz="3200">
              <a:latin typeface="Arial" panose="020B0604020202020204" pitchFamily="34" charset="0"/>
            </a:endParaRPr>
          </a:p>
        </p:txBody>
      </p:sp>
      <p:sp>
        <p:nvSpPr>
          <p:cNvPr id="2055" name="Text Box 7">
            <a:extLst>
              <a:ext uri="{FF2B5EF4-FFF2-40B4-BE49-F238E27FC236}">
                <a16:creationId xmlns:a16="http://schemas.microsoft.com/office/drawing/2014/main" id="{4AD1AFCD-EEAC-49C4-85C8-8058D911F1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7800" y="2286000"/>
            <a:ext cx="6324600" cy="2362200"/>
          </a:xfrm>
          <a:prstGeom prst="rect">
            <a:avLst/>
          </a:prstGeom>
          <a:solidFill>
            <a:schemeClr val="tx1"/>
          </a:solidFill>
          <a:ln w="38100">
            <a:solidFill>
              <a:srgbClr val="72D0EE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1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anchor="ctr" anchorCtr="1"/>
          <a:lstStyle/>
          <a:p>
            <a:pPr algn="ctr"/>
            <a:endParaRPr lang="en-US" altLang="en-US" sz="3600" b="1">
              <a:solidFill>
                <a:schemeClr val="bg1"/>
              </a:solidFill>
            </a:endParaRPr>
          </a:p>
        </p:txBody>
      </p:sp>
      <p:sp>
        <p:nvSpPr>
          <p:cNvPr id="2056" name="Rectangle 8">
            <a:extLst>
              <a:ext uri="{FF2B5EF4-FFF2-40B4-BE49-F238E27FC236}">
                <a16:creationId xmlns:a16="http://schemas.microsoft.com/office/drawing/2014/main" id="{3B41F3E0-4879-406C-B249-B9BF78C2A2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0600" y="957263"/>
            <a:ext cx="7239000" cy="1166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1pPr>
            <a:lvl2pPr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2pPr>
            <a:lvl3pPr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3pPr>
            <a:lvl4pPr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4pPr>
            <a:lvl5pPr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lang="en-US" altLang="en-US" sz="3600" b="1">
                <a:solidFill>
                  <a:schemeClr val="tx1"/>
                </a:solidFill>
              </a:rPr>
              <a:t>S-200 Initial Attack </a:t>
            </a:r>
            <a:br>
              <a:rPr lang="en-US" altLang="en-US" sz="3600" b="1">
                <a:solidFill>
                  <a:schemeClr val="tx1"/>
                </a:solidFill>
              </a:rPr>
            </a:br>
            <a:r>
              <a:rPr lang="en-US" altLang="en-US" sz="3600" b="1">
                <a:solidFill>
                  <a:schemeClr val="tx1"/>
                </a:solidFill>
              </a:rPr>
              <a:t>Incident Commander</a:t>
            </a:r>
          </a:p>
        </p:txBody>
      </p:sp>
      <p:sp>
        <p:nvSpPr>
          <p:cNvPr id="2059" name="Rectangle 11">
            <a:extLst>
              <a:ext uri="{FF2B5EF4-FFF2-40B4-BE49-F238E27FC236}">
                <a16:creationId xmlns:a16="http://schemas.microsoft.com/office/drawing/2014/main" id="{D1CF2C7E-9598-4EDF-907C-28A3308EEE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2600" y="2514600"/>
            <a:ext cx="5791200" cy="175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ctr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algn="ctr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algn="ctr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algn="ctr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algn="ctr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algn="ctr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algn="ctr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algn="ctr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algn="ctr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r>
              <a:rPr lang="en-US" altLang="en-US" sz="3600" b="1">
                <a:solidFill>
                  <a:schemeClr val="bg1"/>
                </a:solidFill>
              </a:rPr>
              <a:t>Unit  2</a:t>
            </a:r>
          </a:p>
          <a:p>
            <a:pPr eaLnBrk="1" hangingPunct="1"/>
            <a:r>
              <a:rPr lang="en-US" altLang="en-US" sz="3600" b="1">
                <a:solidFill>
                  <a:schemeClr val="bg1"/>
                </a:solidFill>
              </a:rPr>
              <a:t>Intelligence Gathering and Documentation</a:t>
            </a:r>
          </a:p>
        </p:txBody>
      </p:sp>
      <p:sp>
        <p:nvSpPr>
          <p:cNvPr id="2060" name="Line 12">
            <a:extLst>
              <a:ext uri="{FF2B5EF4-FFF2-40B4-BE49-F238E27FC236}">
                <a16:creationId xmlns:a16="http://schemas.microsoft.com/office/drawing/2014/main" id="{AC0B272F-4605-43FE-B3A9-2B0940D1FA93}"/>
              </a:ext>
            </a:extLst>
          </p:cNvPr>
          <p:cNvSpPr>
            <a:spLocks noChangeShapeType="1"/>
          </p:cNvSpPr>
          <p:nvPr/>
        </p:nvSpPr>
        <p:spPr bwMode="auto">
          <a:xfrm>
            <a:off x="2057400" y="3200400"/>
            <a:ext cx="5181600" cy="0"/>
          </a:xfrm>
          <a:prstGeom prst="line">
            <a:avLst/>
          </a:prstGeom>
          <a:noFill/>
          <a:ln w="34925">
            <a:solidFill>
              <a:srgbClr val="72D0EE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2061" name="Picture 13">
            <a:extLst>
              <a:ext uri="{FF2B5EF4-FFF2-40B4-BE49-F238E27FC236}">
                <a16:creationId xmlns:a16="http://schemas.microsoft.com/office/drawing/2014/main" id="{00990A0D-E3FD-4A0A-A552-04FF5ABD49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4953000"/>
            <a:ext cx="914400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62" name="Text Box 14">
            <a:extLst>
              <a:ext uri="{FF2B5EF4-FFF2-40B4-BE49-F238E27FC236}">
                <a16:creationId xmlns:a16="http://schemas.microsoft.com/office/drawing/2014/main" id="{F7A62B20-AE71-469B-87AE-46C4F4ED1D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39000" y="5715000"/>
            <a:ext cx="914400" cy="228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 anchorCtr="1"/>
          <a:lstStyle/>
          <a:p>
            <a:pPr algn="ctr">
              <a:spcBef>
                <a:spcPct val="50000"/>
              </a:spcBef>
            </a:pPr>
            <a:r>
              <a:rPr lang="en-US" altLang="en-US" sz="1400" b="1"/>
              <a:t>Unit 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Unit2_intro">
            <a:hlinkClick r:id="" action="ppaction://media"/>
            <a:extLst>
              <a:ext uri="{FF2B5EF4-FFF2-40B4-BE49-F238E27FC236}">
                <a16:creationId xmlns:a16="http://schemas.microsoft.com/office/drawing/2014/main" id="{9AE355E0-7394-40BC-8145-C566C25C515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0490" y="1327606"/>
            <a:ext cx="7549696" cy="5147806"/>
          </a:xfrm>
          <a:prstGeom prst="rect">
            <a:avLst/>
          </a:prstGeom>
        </p:spPr>
      </p:pic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B30FE1B0-0703-4BD4-962A-FABBBFFBBBF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altLang="en-US"/>
              <a:t>02-</a:t>
            </a:r>
            <a:fld id="{ED5FD5AA-989A-4951-8709-4E299958A980}" type="slidenum">
              <a:rPr lang="en-US" altLang="en-US"/>
              <a:pPr/>
              <a:t>2</a:t>
            </a:fld>
            <a:r>
              <a:rPr lang="en-US" altLang="en-US"/>
              <a:t>-S200-EP</a:t>
            </a:r>
          </a:p>
        </p:txBody>
      </p:sp>
      <p:sp>
        <p:nvSpPr>
          <p:cNvPr id="87051" name="Text Box 11">
            <a:extLst>
              <a:ext uri="{FF2B5EF4-FFF2-40B4-BE49-F238E27FC236}">
                <a16:creationId xmlns:a16="http://schemas.microsoft.com/office/drawing/2014/main" id="{6DFFE0ED-EA65-4536-8C34-7894086196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3038" y="382588"/>
            <a:ext cx="6324600" cy="639762"/>
          </a:xfrm>
          <a:prstGeom prst="rect">
            <a:avLst/>
          </a:prstGeom>
          <a:solidFill>
            <a:schemeClr val="tx1"/>
          </a:solidFill>
          <a:ln w="38100">
            <a:solidFill>
              <a:srgbClr val="72D0EE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1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anchor="ctr" anchorCtr="1"/>
          <a:lstStyle/>
          <a:p>
            <a:pPr algn="ctr">
              <a:spcBef>
                <a:spcPct val="50000"/>
              </a:spcBef>
            </a:pPr>
            <a:r>
              <a:rPr lang="en-US" altLang="en-US" sz="3200" b="1">
                <a:solidFill>
                  <a:schemeClr val="bg1"/>
                </a:solidFill>
              </a:rPr>
              <a:t>Unit 2 Intent</a:t>
            </a:r>
          </a:p>
        </p:txBody>
      </p:sp>
      <p:sp>
        <p:nvSpPr>
          <p:cNvPr id="87053" name="Text Box 13">
            <a:extLst>
              <a:ext uri="{FF2B5EF4-FFF2-40B4-BE49-F238E27FC236}">
                <a16:creationId xmlns:a16="http://schemas.microsoft.com/office/drawing/2014/main" id="{04EB7CB4-6E54-4726-8567-6E10F2E0B8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1875" y="5984875"/>
            <a:ext cx="39846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400" b="1" dirty="0">
                <a:solidFill>
                  <a:schemeClr val="bg1"/>
                </a:solidFill>
              </a:rPr>
              <a:t>Click on screen to show introduction video</a:t>
            </a:r>
          </a:p>
        </p:txBody>
      </p:sp>
      <p:sp>
        <p:nvSpPr>
          <p:cNvPr id="87043" name="Rectangle 3">
            <a:extLst>
              <a:ext uri="{FF2B5EF4-FFF2-40B4-BE49-F238E27FC236}">
                <a16:creationId xmlns:a16="http://schemas.microsoft.com/office/drawing/2014/main" id="{25D09BCE-8916-478B-B837-F6468C6EE782}"/>
              </a:ext>
            </a:extLst>
          </p:cNvPr>
          <p:cNvSpPr>
            <a:spLocks noChangeArrowheads="1"/>
          </p:cNvSpPr>
          <p:nvPr>
            <p:ph type="title"/>
          </p:nvPr>
        </p:nvSpPr>
        <p:spPr bwMode="auto">
          <a:xfrm>
            <a:off x="1264557" y="1979613"/>
            <a:ext cx="6614886" cy="20574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altLang="en-US" sz="4000" b="1" dirty="0">
                <a:solidFill>
                  <a:srgbClr val="FF0000"/>
                </a:solidFill>
              </a:rPr>
              <a:t>DO EVERYTHING YOU CAN TO PREPARE FOR DISPATCH TO A FIRE.</a:t>
            </a:r>
          </a:p>
        </p:txBody>
      </p:sp>
      <p:pic>
        <p:nvPicPr>
          <p:cNvPr id="87050" name="Picture 10">
            <a:extLst>
              <a:ext uri="{FF2B5EF4-FFF2-40B4-BE49-F238E27FC236}">
                <a16:creationId xmlns:a16="http://schemas.microsoft.com/office/drawing/2014/main" id="{2EBCEAE6-E758-414A-A8D2-A70AC228EE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4953000"/>
            <a:ext cx="914400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7052" name="Text Box 12">
            <a:extLst>
              <a:ext uri="{FF2B5EF4-FFF2-40B4-BE49-F238E27FC236}">
                <a16:creationId xmlns:a16="http://schemas.microsoft.com/office/drawing/2014/main" id="{F9AC783C-D0E5-4F4C-B695-42D581FA16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39000" y="5715000"/>
            <a:ext cx="914400" cy="228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 anchorCtr="1"/>
          <a:lstStyle/>
          <a:p>
            <a:pPr algn="ctr">
              <a:spcBef>
                <a:spcPct val="50000"/>
              </a:spcBef>
            </a:pPr>
            <a:r>
              <a:rPr lang="en-US" altLang="en-US" sz="1400" b="1"/>
              <a:t>Unit 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1000"/>
                                        <p:tgtEl>
                                          <p:spTgt spid="870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7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6473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8704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D9B0D953-8C39-4074-98B8-E1207E7A6A9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altLang="en-US"/>
              <a:t>02-</a:t>
            </a:r>
            <a:fld id="{976D6F78-E491-4FC0-894F-3ABB45E08EFC}" type="slidenum">
              <a:rPr lang="en-US" altLang="en-US"/>
              <a:pPr/>
              <a:t>3</a:t>
            </a:fld>
            <a:r>
              <a:rPr lang="en-US" altLang="en-US"/>
              <a:t>-S200-EP</a:t>
            </a:r>
          </a:p>
        </p:txBody>
      </p:sp>
      <p:sp>
        <p:nvSpPr>
          <p:cNvPr id="74756" name="Rectangle 4">
            <a:extLst>
              <a:ext uri="{FF2B5EF4-FFF2-40B4-BE49-F238E27FC236}">
                <a16:creationId xmlns:a16="http://schemas.microsoft.com/office/drawing/2014/main" id="{427743F5-D39C-449A-A3D7-BC6A422CCF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685800"/>
            <a:ext cx="7772400" cy="5562600"/>
          </a:xfrm>
          <a:prstGeom prst="rect">
            <a:avLst/>
          </a:prstGeom>
          <a:gradFill rotWithShape="1">
            <a:gsLst>
              <a:gs pos="0">
                <a:schemeClr val="bg1">
                  <a:alpha val="70000"/>
                </a:schemeClr>
              </a:gs>
              <a:gs pos="100000">
                <a:schemeClr val="tx1">
                  <a:alpha val="70000"/>
                </a:schemeClr>
              </a:gs>
            </a:gsLst>
            <a:lin ang="5400000" scaled="1"/>
          </a:gradFill>
          <a:ln w="28575">
            <a:solidFill>
              <a:srgbClr val="72D0EE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endParaRPr lang="en-US" altLang="en-US"/>
          </a:p>
          <a:p>
            <a:pPr eaLnBrk="1" hangingPunct="1"/>
            <a:endParaRPr lang="en-US" altLang="en-US"/>
          </a:p>
        </p:txBody>
      </p:sp>
      <p:sp>
        <p:nvSpPr>
          <p:cNvPr id="74757" name="Text Box 5">
            <a:extLst>
              <a:ext uri="{FF2B5EF4-FFF2-40B4-BE49-F238E27FC236}">
                <a16:creationId xmlns:a16="http://schemas.microsoft.com/office/drawing/2014/main" id="{182298F0-C630-4E55-914C-1E24FB753F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838200"/>
            <a:ext cx="7313613" cy="51816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D4E4E0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 anchorCtr="1"/>
          <a:lstStyle/>
          <a:p>
            <a:pPr algn="ctr" eaLnBrk="1" hangingPunct="1">
              <a:spcBef>
                <a:spcPct val="20000"/>
              </a:spcBef>
            </a:pPr>
            <a:br>
              <a:rPr lang="en-US" altLang="en-US" sz="3200"/>
            </a:br>
            <a:endParaRPr lang="en-US" altLang="en-US" sz="3200"/>
          </a:p>
          <a:p>
            <a:pPr eaLnBrk="1" hangingPunct="1">
              <a:spcBef>
                <a:spcPct val="50000"/>
              </a:spcBef>
            </a:pPr>
            <a:endParaRPr lang="en-US" altLang="en-US" sz="3200">
              <a:latin typeface="Arial" panose="020B0604020202020204" pitchFamily="34" charset="0"/>
            </a:endParaRPr>
          </a:p>
        </p:txBody>
      </p:sp>
      <p:sp>
        <p:nvSpPr>
          <p:cNvPr id="74758" name="Text Box 6">
            <a:extLst>
              <a:ext uri="{FF2B5EF4-FFF2-40B4-BE49-F238E27FC236}">
                <a16:creationId xmlns:a16="http://schemas.microsoft.com/office/drawing/2014/main" id="{E59AE11E-8DA1-4D29-9091-C944F2420E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3038" y="382588"/>
            <a:ext cx="6324600" cy="639762"/>
          </a:xfrm>
          <a:prstGeom prst="rect">
            <a:avLst/>
          </a:prstGeom>
          <a:solidFill>
            <a:schemeClr val="tx1"/>
          </a:solidFill>
          <a:ln w="38100">
            <a:solidFill>
              <a:srgbClr val="72D0EE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1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anchor="ctr" anchorCtr="1"/>
          <a:lstStyle/>
          <a:p>
            <a:pPr algn="ctr">
              <a:spcBef>
                <a:spcPct val="50000"/>
              </a:spcBef>
            </a:pPr>
            <a:r>
              <a:rPr lang="en-US" altLang="en-US" sz="3200" b="1">
                <a:solidFill>
                  <a:schemeClr val="bg1"/>
                </a:solidFill>
              </a:rPr>
              <a:t>Unit 2 Objectives</a:t>
            </a:r>
          </a:p>
        </p:txBody>
      </p:sp>
      <p:pic>
        <p:nvPicPr>
          <p:cNvPr id="74759" name="Picture 7">
            <a:extLst>
              <a:ext uri="{FF2B5EF4-FFF2-40B4-BE49-F238E27FC236}">
                <a16:creationId xmlns:a16="http://schemas.microsoft.com/office/drawing/2014/main" id="{F36F874C-1F31-4EA0-80E3-817E855AA2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4953000"/>
            <a:ext cx="914400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4760" name="Text Box 8">
            <a:extLst>
              <a:ext uri="{FF2B5EF4-FFF2-40B4-BE49-F238E27FC236}">
                <a16:creationId xmlns:a16="http://schemas.microsoft.com/office/drawing/2014/main" id="{0C12C21C-1841-47BF-8FF2-608D6FF42B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39000" y="5715000"/>
            <a:ext cx="914400" cy="228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 anchorCtr="1"/>
          <a:lstStyle/>
          <a:p>
            <a:pPr algn="ctr">
              <a:spcBef>
                <a:spcPct val="50000"/>
              </a:spcBef>
            </a:pPr>
            <a:r>
              <a:rPr lang="en-US" altLang="en-US" sz="1400" b="1"/>
              <a:t>Unit 2</a:t>
            </a:r>
          </a:p>
        </p:txBody>
      </p:sp>
      <p:sp>
        <p:nvSpPr>
          <p:cNvPr id="74755" name="Rectangle 3">
            <a:extLst>
              <a:ext uri="{FF2B5EF4-FFF2-40B4-BE49-F238E27FC236}">
                <a16:creationId xmlns:a16="http://schemas.microsoft.com/office/drawing/2014/main" id="{7CE91410-FC4A-4FF2-BC76-00841EBBD6AE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 bwMode="auto">
          <a:xfrm>
            <a:off x="1147763" y="1295400"/>
            <a:ext cx="6929437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457200" indent="-457200">
              <a:spcBef>
                <a:spcPct val="50000"/>
              </a:spcBef>
              <a:buClr>
                <a:schemeClr val="hlink"/>
              </a:buClr>
            </a:pPr>
            <a:r>
              <a:rPr lang="en-US" altLang="en-US" sz="2800"/>
              <a:t>Discuss the items needed in an Incident Commander’s kit.</a:t>
            </a:r>
          </a:p>
          <a:p>
            <a:pPr marL="457200" indent="-457200">
              <a:spcBef>
                <a:spcPct val="50000"/>
              </a:spcBef>
              <a:buClr>
                <a:schemeClr val="hlink"/>
              </a:buClr>
            </a:pPr>
            <a:r>
              <a:rPr lang="en-US" altLang="en-US" sz="2800"/>
              <a:t>Identify appropriate local incident documentation.</a:t>
            </a:r>
          </a:p>
          <a:p>
            <a:pPr marL="457200" indent="-457200">
              <a:spcBef>
                <a:spcPct val="50000"/>
              </a:spcBef>
              <a:buClr>
                <a:schemeClr val="hlink"/>
              </a:buClr>
            </a:pPr>
            <a:r>
              <a:rPr lang="en-US" altLang="en-US" sz="2800"/>
              <a:t>Collect critical information needed for initial response upon dispatch.</a:t>
            </a:r>
          </a:p>
          <a:p>
            <a:pPr marL="457200" indent="-457200">
              <a:spcBef>
                <a:spcPct val="50000"/>
              </a:spcBef>
              <a:buClr>
                <a:schemeClr val="hlink"/>
              </a:buClr>
            </a:pPr>
            <a:r>
              <a:rPr lang="en-US" altLang="en-US" sz="2800"/>
              <a:t>Identify components of the Risk Management process.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755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80E0B518-D067-4DEA-904C-33FA7F7E394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altLang="en-US"/>
              <a:t>02-</a:t>
            </a:r>
            <a:fld id="{04B0A479-BF8B-4D0C-A9A3-604A6E971B36}" type="slidenum">
              <a:rPr lang="en-US" altLang="en-US"/>
              <a:pPr/>
              <a:t>4</a:t>
            </a:fld>
            <a:r>
              <a:rPr lang="en-US" altLang="en-US"/>
              <a:t>-S200-EP</a:t>
            </a:r>
          </a:p>
        </p:txBody>
      </p:sp>
      <p:sp>
        <p:nvSpPr>
          <p:cNvPr id="73732" name="Rectangle 4">
            <a:extLst>
              <a:ext uri="{FF2B5EF4-FFF2-40B4-BE49-F238E27FC236}">
                <a16:creationId xmlns:a16="http://schemas.microsoft.com/office/drawing/2014/main" id="{FB75BCFB-CB46-4CC4-B711-D2F5C2390C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685800"/>
            <a:ext cx="7772400" cy="5562600"/>
          </a:xfrm>
          <a:prstGeom prst="rect">
            <a:avLst/>
          </a:prstGeom>
          <a:gradFill rotWithShape="1">
            <a:gsLst>
              <a:gs pos="0">
                <a:schemeClr val="bg1">
                  <a:alpha val="70000"/>
                </a:schemeClr>
              </a:gs>
              <a:gs pos="100000">
                <a:schemeClr val="tx1">
                  <a:alpha val="70000"/>
                </a:schemeClr>
              </a:gs>
            </a:gsLst>
            <a:lin ang="5400000" scaled="1"/>
          </a:gradFill>
          <a:ln w="28575">
            <a:solidFill>
              <a:srgbClr val="72D0EE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endParaRPr lang="en-US" altLang="en-US"/>
          </a:p>
          <a:p>
            <a:pPr eaLnBrk="1" hangingPunct="1"/>
            <a:endParaRPr lang="en-US" altLang="en-US"/>
          </a:p>
        </p:txBody>
      </p:sp>
      <p:sp>
        <p:nvSpPr>
          <p:cNvPr id="73733" name="Text Box 5">
            <a:extLst>
              <a:ext uri="{FF2B5EF4-FFF2-40B4-BE49-F238E27FC236}">
                <a16:creationId xmlns:a16="http://schemas.microsoft.com/office/drawing/2014/main" id="{81A0D27B-3E19-4EF0-B180-89BB6D51E8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838200"/>
            <a:ext cx="7313613" cy="51816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FC1B9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 anchorCtr="1"/>
          <a:lstStyle/>
          <a:p>
            <a:pPr algn="ctr" eaLnBrk="1" hangingPunct="1">
              <a:spcBef>
                <a:spcPct val="20000"/>
              </a:spcBef>
            </a:pPr>
            <a:br>
              <a:rPr lang="en-US" altLang="en-US" sz="3200"/>
            </a:br>
            <a:endParaRPr lang="en-US" altLang="en-US" sz="3200"/>
          </a:p>
          <a:p>
            <a:pPr eaLnBrk="1" hangingPunct="1">
              <a:spcBef>
                <a:spcPct val="50000"/>
              </a:spcBef>
            </a:pPr>
            <a:endParaRPr lang="en-US" altLang="en-US" sz="3200">
              <a:latin typeface="Arial" panose="020B0604020202020204" pitchFamily="34" charset="0"/>
            </a:endParaRPr>
          </a:p>
        </p:txBody>
      </p:sp>
      <p:sp>
        <p:nvSpPr>
          <p:cNvPr id="73734" name="Text Box 6">
            <a:extLst>
              <a:ext uri="{FF2B5EF4-FFF2-40B4-BE49-F238E27FC236}">
                <a16:creationId xmlns:a16="http://schemas.microsoft.com/office/drawing/2014/main" id="{4597135C-2AD5-438C-94F7-EB601F3D3B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3038" y="382588"/>
            <a:ext cx="6324600" cy="639762"/>
          </a:xfrm>
          <a:prstGeom prst="rect">
            <a:avLst/>
          </a:prstGeom>
          <a:solidFill>
            <a:schemeClr val="tx1"/>
          </a:solidFill>
          <a:ln w="38100">
            <a:solidFill>
              <a:srgbClr val="72D0EE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1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anchor="ctr" anchorCtr="1"/>
          <a:lstStyle/>
          <a:p>
            <a:pPr algn="ctr">
              <a:spcBef>
                <a:spcPct val="50000"/>
              </a:spcBef>
            </a:pPr>
            <a:r>
              <a:rPr lang="en-US" altLang="en-US" sz="3200" b="1">
                <a:solidFill>
                  <a:schemeClr val="bg1"/>
                </a:solidFill>
              </a:rPr>
              <a:t>Elements of an I.C. Kit</a:t>
            </a:r>
          </a:p>
        </p:txBody>
      </p:sp>
      <p:pic>
        <p:nvPicPr>
          <p:cNvPr id="73735" name="Picture 7">
            <a:extLst>
              <a:ext uri="{FF2B5EF4-FFF2-40B4-BE49-F238E27FC236}">
                <a16:creationId xmlns:a16="http://schemas.microsoft.com/office/drawing/2014/main" id="{6180C562-ABC3-462F-841C-D11CCB9BCA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4953000"/>
            <a:ext cx="914400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736" name="Text Box 8">
            <a:extLst>
              <a:ext uri="{FF2B5EF4-FFF2-40B4-BE49-F238E27FC236}">
                <a16:creationId xmlns:a16="http://schemas.microsoft.com/office/drawing/2014/main" id="{FBD429AF-67D6-4668-B102-1B9AA80CC6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39000" y="5715000"/>
            <a:ext cx="914400" cy="228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 anchorCtr="1"/>
          <a:lstStyle/>
          <a:p>
            <a:pPr algn="ctr">
              <a:spcBef>
                <a:spcPct val="50000"/>
              </a:spcBef>
            </a:pPr>
            <a:r>
              <a:rPr lang="en-US" altLang="en-US" sz="1400" b="1"/>
              <a:t>Unit 2</a:t>
            </a:r>
          </a:p>
        </p:txBody>
      </p:sp>
      <p:sp>
        <p:nvSpPr>
          <p:cNvPr id="73731" name="Rectangle 3">
            <a:extLst>
              <a:ext uri="{FF2B5EF4-FFF2-40B4-BE49-F238E27FC236}">
                <a16:creationId xmlns:a16="http://schemas.microsoft.com/office/drawing/2014/main" id="{58928761-0B38-4F11-9E58-C0C3F28857DA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 bwMode="auto">
          <a:xfrm>
            <a:off x="1176338" y="1343025"/>
            <a:ext cx="6977062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457200" indent="-457200">
              <a:lnSpc>
                <a:spcPct val="90000"/>
              </a:lnSpc>
              <a:spcBef>
                <a:spcPct val="50000"/>
              </a:spcBef>
              <a:buClr>
                <a:schemeClr val="hlink"/>
              </a:buClr>
            </a:pPr>
            <a:r>
              <a:rPr lang="en-US" altLang="en-US" sz="2800" b="1"/>
              <a:t>IRPG</a:t>
            </a:r>
          </a:p>
          <a:p>
            <a:pPr marL="457200" indent="-457200">
              <a:lnSpc>
                <a:spcPct val="90000"/>
              </a:lnSpc>
              <a:spcBef>
                <a:spcPct val="50000"/>
              </a:spcBef>
              <a:buClr>
                <a:schemeClr val="hlink"/>
              </a:buClr>
            </a:pPr>
            <a:r>
              <a:rPr lang="en-US" altLang="en-US" sz="2800" b="1"/>
              <a:t>Local Documentation</a:t>
            </a:r>
          </a:p>
          <a:p>
            <a:pPr marL="1150938" lvl="1" indent="-403225">
              <a:lnSpc>
                <a:spcPct val="90000"/>
              </a:lnSpc>
              <a:spcBef>
                <a:spcPct val="50000"/>
              </a:spcBef>
              <a:buClr>
                <a:schemeClr val="tx2"/>
              </a:buClr>
            </a:pPr>
            <a:r>
              <a:rPr lang="en-US" altLang="en-US"/>
              <a:t>Incident Organizer</a:t>
            </a:r>
          </a:p>
          <a:p>
            <a:pPr marL="1150938" lvl="1" indent="-403225">
              <a:lnSpc>
                <a:spcPct val="90000"/>
              </a:lnSpc>
              <a:spcBef>
                <a:spcPct val="50000"/>
              </a:spcBef>
              <a:buClr>
                <a:schemeClr val="tx2"/>
              </a:buClr>
            </a:pPr>
            <a:r>
              <a:rPr lang="en-US" altLang="en-US"/>
              <a:t>What do you use?</a:t>
            </a:r>
          </a:p>
          <a:p>
            <a:pPr marL="457200" indent="-457200">
              <a:lnSpc>
                <a:spcPct val="90000"/>
              </a:lnSpc>
              <a:spcBef>
                <a:spcPct val="75000"/>
              </a:spcBef>
              <a:buClr>
                <a:schemeClr val="hlink"/>
              </a:buClr>
            </a:pPr>
            <a:r>
              <a:rPr lang="en-US" altLang="en-US" sz="2800" b="1"/>
              <a:t>ICS Forms</a:t>
            </a:r>
          </a:p>
          <a:p>
            <a:pPr marL="457200" indent="-457200">
              <a:lnSpc>
                <a:spcPct val="90000"/>
              </a:lnSpc>
              <a:spcBef>
                <a:spcPct val="50000"/>
              </a:spcBef>
              <a:buClr>
                <a:schemeClr val="hlink"/>
              </a:buClr>
            </a:pPr>
            <a:r>
              <a:rPr lang="en-US" altLang="en-US" sz="2800" b="1"/>
              <a:t>Fire Report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788469D7-E09B-4288-9B85-95888298BEF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altLang="en-US"/>
              <a:t>02-</a:t>
            </a:r>
            <a:fld id="{750D95B6-6F73-4B3D-A912-EE565FC32A1F}" type="slidenum">
              <a:rPr lang="en-US" altLang="en-US"/>
              <a:pPr/>
              <a:t>5</a:t>
            </a:fld>
            <a:r>
              <a:rPr lang="en-US" altLang="en-US"/>
              <a:t>-S200-EP</a:t>
            </a:r>
          </a:p>
        </p:txBody>
      </p:sp>
      <p:sp>
        <p:nvSpPr>
          <p:cNvPr id="64521" name="Rectangle 9">
            <a:extLst>
              <a:ext uri="{FF2B5EF4-FFF2-40B4-BE49-F238E27FC236}">
                <a16:creationId xmlns:a16="http://schemas.microsoft.com/office/drawing/2014/main" id="{7780EE22-AA42-4477-BBBB-5A82584617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685800"/>
            <a:ext cx="7772400" cy="5562600"/>
          </a:xfrm>
          <a:prstGeom prst="rect">
            <a:avLst/>
          </a:prstGeom>
          <a:gradFill rotWithShape="1">
            <a:gsLst>
              <a:gs pos="0">
                <a:schemeClr val="bg1">
                  <a:alpha val="70000"/>
                </a:schemeClr>
              </a:gs>
              <a:gs pos="100000">
                <a:schemeClr val="tx1">
                  <a:alpha val="70000"/>
                </a:schemeClr>
              </a:gs>
            </a:gsLst>
            <a:lin ang="5400000" scaled="1"/>
          </a:gradFill>
          <a:ln w="28575">
            <a:solidFill>
              <a:srgbClr val="72D0EE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endParaRPr lang="en-US" altLang="en-US"/>
          </a:p>
          <a:p>
            <a:pPr eaLnBrk="1" hangingPunct="1"/>
            <a:endParaRPr lang="en-US" altLang="en-US"/>
          </a:p>
        </p:txBody>
      </p:sp>
      <p:sp>
        <p:nvSpPr>
          <p:cNvPr id="64522" name="Text Box 10">
            <a:extLst>
              <a:ext uri="{FF2B5EF4-FFF2-40B4-BE49-F238E27FC236}">
                <a16:creationId xmlns:a16="http://schemas.microsoft.com/office/drawing/2014/main" id="{44D2CE70-2042-4B34-B48D-0B52AEE4A2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838200"/>
            <a:ext cx="7313613" cy="51816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FC1B9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 anchorCtr="1"/>
          <a:lstStyle/>
          <a:p>
            <a:pPr algn="ctr" eaLnBrk="1" hangingPunct="1">
              <a:spcBef>
                <a:spcPct val="20000"/>
              </a:spcBef>
            </a:pPr>
            <a:br>
              <a:rPr lang="en-US" altLang="en-US" sz="3200"/>
            </a:br>
            <a:endParaRPr lang="en-US" altLang="en-US" sz="3200"/>
          </a:p>
          <a:p>
            <a:pPr eaLnBrk="1" hangingPunct="1">
              <a:spcBef>
                <a:spcPct val="50000"/>
              </a:spcBef>
            </a:pPr>
            <a:endParaRPr lang="en-US" altLang="en-US" sz="3200">
              <a:latin typeface="Arial" panose="020B0604020202020204" pitchFamily="34" charset="0"/>
            </a:endParaRPr>
          </a:p>
        </p:txBody>
      </p:sp>
      <p:sp>
        <p:nvSpPr>
          <p:cNvPr id="64523" name="Text Box 11">
            <a:extLst>
              <a:ext uri="{FF2B5EF4-FFF2-40B4-BE49-F238E27FC236}">
                <a16:creationId xmlns:a16="http://schemas.microsoft.com/office/drawing/2014/main" id="{F909EAB4-7C5F-4C4F-9C2A-C4B7CB5A4B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3038" y="382588"/>
            <a:ext cx="6324600" cy="639762"/>
          </a:xfrm>
          <a:prstGeom prst="rect">
            <a:avLst/>
          </a:prstGeom>
          <a:solidFill>
            <a:schemeClr val="tx1"/>
          </a:solidFill>
          <a:ln w="38100">
            <a:solidFill>
              <a:srgbClr val="72D0EE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1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anchor="ctr" anchorCtr="1"/>
          <a:lstStyle/>
          <a:p>
            <a:pPr algn="ctr">
              <a:spcBef>
                <a:spcPct val="50000"/>
              </a:spcBef>
            </a:pPr>
            <a:r>
              <a:rPr lang="en-US" altLang="en-US" sz="3200" b="1">
                <a:solidFill>
                  <a:schemeClr val="bg1"/>
                </a:solidFill>
              </a:rPr>
              <a:t>Types of Documentation</a:t>
            </a:r>
          </a:p>
        </p:txBody>
      </p:sp>
      <p:pic>
        <p:nvPicPr>
          <p:cNvPr id="64524" name="Picture 12">
            <a:extLst>
              <a:ext uri="{FF2B5EF4-FFF2-40B4-BE49-F238E27FC236}">
                <a16:creationId xmlns:a16="http://schemas.microsoft.com/office/drawing/2014/main" id="{B244FE32-6B30-4C01-88E0-2E2926C841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4953000"/>
            <a:ext cx="914400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4525" name="Text Box 13">
            <a:extLst>
              <a:ext uri="{FF2B5EF4-FFF2-40B4-BE49-F238E27FC236}">
                <a16:creationId xmlns:a16="http://schemas.microsoft.com/office/drawing/2014/main" id="{0FED8F3D-D543-4E0D-8E41-2F1B82563B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39000" y="5715000"/>
            <a:ext cx="914400" cy="228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 anchorCtr="1"/>
          <a:lstStyle/>
          <a:p>
            <a:pPr algn="ctr">
              <a:spcBef>
                <a:spcPct val="50000"/>
              </a:spcBef>
            </a:pPr>
            <a:r>
              <a:rPr lang="en-US" altLang="en-US" sz="1400" b="1"/>
              <a:t>Unit 2</a:t>
            </a:r>
          </a:p>
        </p:txBody>
      </p:sp>
      <p:sp>
        <p:nvSpPr>
          <p:cNvPr id="64515" name="Rectangle 3">
            <a:extLst>
              <a:ext uri="{FF2B5EF4-FFF2-40B4-BE49-F238E27FC236}">
                <a16:creationId xmlns:a16="http://schemas.microsoft.com/office/drawing/2014/main" id="{77C77074-2D55-4BA7-8323-4FC6E56FB303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 bwMode="auto">
          <a:xfrm>
            <a:off x="1163638" y="1303338"/>
            <a:ext cx="6950075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457200" indent="-457200">
              <a:spcBef>
                <a:spcPct val="50000"/>
              </a:spcBef>
              <a:buClr>
                <a:schemeClr val="hlink"/>
              </a:buClr>
            </a:pPr>
            <a:r>
              <a:rPr lang="en-US" altLang="en-US" sz="2800" b="1"/>
              <a:t>Written</a:t>
            </a:r>
          </a:p>
          <a:p>
            <a:pPr marL="457200" indent="-457200">
              <a:spcBef>
                <a:spcPct val="50000"/>
              </a:spcBef>
              <a:buClr>
                <a:schemeClr val="hlink"/>
              </a:buClr>
            </a:pPr>
            <a:r>
              <a:rPr lang="en-US" altLang="en-US" sz="2800" b="1"/>
              <a:t>Camera</a:t>
            </a:r>
          </a:p>
          <a:p>
            <a:pPr marL="457200" indent="-457200">
              <a:spcBef>
                <a:spcPct val="50000"/>
              </a:spcBef>
              <a:buClr>
                <a:schemeClr val="hlink"/>
              </a:buClr>
            </a:pPr>
            <a:r>
              <a:rPr lang="en-US" altLang="en-US" sz="2800" b="1"/>
              <a:t>Video</a:t>
            </a:r>
          </a:p>
          <a:p>
            <a:pPr marL="457200" indent="-457200">
              <a:spcBef>
                <a:spcPct val="50000"/>
              </a:spcBef>
              <a:buClr>
                <a:schemeClr val="hlink"/>
              </a:buClr>
            </a:pPr>
            <a:r>
              <a:rPr lang="en-US" altLang="en-US" sz="2800" b="1"/>
              <a:t>Tape Recorder</a:t>
            </a:r>
          </a:p>
          <a:p>
            <a:pPr marL="457200" indent="-457200">
              <a:spcBef>
                <a:spcPct val="50000"/>
              </a:spcBef>
              <a:buClr>
                <a:schemeClr val="hlink"/>
              </a:buClr>
            </a:pPr>
            <a:r>
              <a:rPr lang="en-US" altLang="en-US" sz="2800" b="1"/>
              <a:t>Dispatch Log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A3BCD58B-4C04-4719-BEB1-667A33D7AFE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altLang="en-US"/>
              <a:t>02-</a:t>
            </a:r>
            <a:fld id="{967637F5-F1DE-4FBE-9EFB-C7AFF09D7E9C}" type="slidenum">
              <a:rPr lang="en-US" altLang="en-US"/>
              <a:pPr/>
              <a:t>6</a:t>
            </a:fld>
            <a:r>
              <a:rPr lang="en-US" altLang="en-US"/>
              <a:t>-S200-EP</a:t>
            </a:r>
          </a:p>
        </p:txBody>
      </p:sp>
      <p:sp>
        <p:nvSpPr>
          <p:cNvPr id="66565" name="Rectangle 5">
            <a:extLst>
              <a:ext uri="{FF2B5EF4-FFF2-40B4-BE49-F238E27FC236}">
                <a16:creationId xmlns:a16="http://schemas.microsoft.com/office/drawing/2014/main" id="{6D6EACFF-E166-4ED2-8CA6-46C2C0376D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685800"/>
            <a:ext cx="7772400" cy="5562600"/>
          </a:xfrm>
          <a:prstGeom prst="rect">
            <a:avLst/>
          </a:prstGeom>
          <a:gradFill rotWithShape="1">
            <a:gsLst>
              <a:gs pos="0">
                <a:schemeClr val="bg1">
                  <a:alpha val="70000"/>
                </a:schemeClr>
              </a:gs>
              <a:gs pos="100000">
                <a:schemeClr val="tx1">
                  <a:alpha val="70000"/>
                </a:schemeClr>
              </a:gs>
            </a:gsLst>
            <a:lin ang="5400000" scaled="1"/>
          </a:gradFill>
          <a:ln w="28575">
            <a:solidFill>
              <a:srgbClr val="72D0EE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endParaRPr lang="en-US" altLang="en-US"/>
          </a:p>
          <a:p>
            <a:pPr eaLnBrk="1" hangingPunct="1"/>
            <a:endParaRPr lang="en-US" altLang="en-US"/>
          </a:p>
        </p:txBody>
      </p:sp>
      <p:sp>
        <p:nvSpPr>
          <p:cNvPr id="66566" name="Text Box 6">
            <a:extLst>
              <a:ext uri="{FF2B5EF4-FFF2-40B4-BE49-F238E27FC236}">
                <a16:creationId xmlns:a16="http://schemas.microsoft.com/office/drawing/2014/main" id="{B2BD8CA4-3DD7-4426-9A20-3C05E66DF8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838200"/>
            <a:ext cx="7313613" cy="51816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FC1B9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 anchorCtr="1"/>
          <a:lstStyle/>
          <a:p>
            <a:pPr algn="ctr" eaLnBrk="1" hangingPunct="1">
              <a:spcBef>
                <a:spcPct val="20000"/>
              </a:spcBef>
            </a:pPr>
            <a:br>
              <a:rPr lang="en-US" altLang="en-US" sz="3200"/>
            </a:br>
            <a:endParaRPr lang="en-US" altLang="en-US" sz="3200"/>
          </a:p>
          <a:p>
            <a:pPr eaLnBrk="1" hangingPunct="1">
              <a:spcBef>
                <a:spcPct val="50000"/>
              </a:spcBef>
            </a:pPr>
            <a:endParaRPr lang="en-US" altLang="en-US" sz="3200">
              <a:latin typeface="Arial" panose="020B0604020202020204" pitchFamily="34" charset="0"/>
            </a:endParaRPr>
          </a:p>
        </p:txBody>
      </p:sp>
      <p:sp>
        <p:nvSpPr>
          <p:cNvPr id="66567" name="Text Box 7">
            <a:extLst>
              <a:ext uri="{FF2B5EF4-FFF2-40B4-BE49-F238E27FC236}">
                <a16:creationId xmlns:a16="http://schemas.microsoft.com/office/drawing/2014/main" id="{2E9826F2-8797-47F5-93D6-C98FAF8729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3038" y="382588"/>
            <a:ext cx="6324600" cy="639762"/>
          </a:xfrm>
          <a:prstGeom prst="rect">
            <a:avLst/>
          </a:prstGeom>
          <a:solidFill>
            <a:schemeClr val="tx1"/>
          </a:solidFill>
          <a:ln w="38100">
            <a:solidFill>
              <a:srgbClr val="72D0EE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1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anchor="ctr" anchorCtr="1"/>
          <a:lstStyle/>
          <a:p>
            <a:pPr algn="ctr">
              <a:spcBef>
                <a:spcPct val="50000"/>
              </a:spcBef>
            </a:pPr>
            <a:r>
              <a:rPr lang="en-US" altLang="en-US" sz="3200" b="1">
                <a:solidFill>
                  <a:schemeClr val="bg1"/>
                </a:solidFill>
              </a:rPr>
              <a:t>Information Gathering</a:t>
            </a:r>
          </a:p>
        </p:txBody>
      </p:sp>
      <p:pic>
        <p:nvPicPr>
          <p:cNvPr id="66568" name="Picture 8">
            <a:extLst>
              <a:ext uri="{FF2B5EF4-FFF2-40B4-BE49-F238E27FC236}">
                <a16:creationId xmlns:a16="http://schemas.microsoft.com/office/drawing/2014/main" id="{B73712DD-C357-435C-A4FB-6085F9808A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4953000"/>
            <a:ext cx="914400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6569" name="Text Box 9">
            <a:extLst>
              <a:ext uri="{FF2B5EF4-FFF2-40B4-BE49-F238E27FC236}">
                <a16:creationId xmlns:a16="http://schemas.microsoft.com/office/drawing/2014/main" id="{2F15AD3C-2562-47EF-A5D5-CAE6697513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39000" y="5715000"/>
            <a:ext cx="914400" cy="228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 anchorCtr="1"/>
          <a:lstStyle/>
          <a:p>
            <a:pPr algn="ctr">
              <a:spcBef>
                <a:spcPct val="50000"/>
              </a:spcBef>
            </a:pPr>
            <a:r>
              <a:rPr lang="en-US" altLang="en-US" sz="1400" b="1"/>
              <a:t>Unit 2</a:t>
            </a:r>
          </a:p>
        </p:txBody>
      </p:sp>
      <p:sp>
        <p:nvSpPr>
          <p:cNvPr id="66563" name="Rectangle 3">
            <a:extLst>
              <a:ext uri="{FF2B5EF4-FFF2-40B4-BE49-F238E27FC236}">
                <a16:creationId xmlns:a16="http://schemas.microsoft.com/office/drawing/2014/main" id="{FE2775CF-86F8-4425-AC83-4B5FFE47C902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 bwMode="auto">
          <a:xfrm>
            <a:off x="1147763" y="1295400"/>
            <a:ext cx="6980237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98463" indent="-398463">
              <a:spcBef>
                <a:spcPct val="50000"/>
              </a:spcBef>
              <a:buClr>
                <a:schemeClr val="hlink"/>
              </a:buClr>
            </a:pPr>
            <a:r>
              <a:rPr lang="en-US" altLang="en-US" sz="2800" b="1"/>
              <a:t>Pre Dispatch	</a:t>
            </a:r>
          </a:p>
          <a:p>
            <a:pPr marL="398463" indent="-398463">
              <a:spcBef>
                <a:spcPct val="50000"/>
              </a:spcBef>
              <a:buClr>
                <a:schemeClr val="hlink"/>
              </a:buClr>
            </a:pPr>
            <a:r>
              <a:rPr lang="en-US" altLang="en-US" sz="2800" b="1"/>
              <a:t>Initial Dispatch</a:t>
            </a:r>
          </a:p>
          <a:p>
            <a:pPr marL="398463" indent="-398463">
              <a:spcBef>
                <a:spcPct val="50000"/>
              </a:spcBef>
              <a:buClr>
                <a:schemeClr val="hlink"/>
              </a:buClr>
            </a:pPr>
            <a:r>
              <a:rPr lang="en-US" altLang="en-US" sz="2800" b="1"/>
              <a:t>During Incident</a:t>
            </a:r>
          </a:p>
          <a:p>
            <a:pPr marL="398463" indent="-398463">
              <a:spcBef>
                <a:spcPct val="50000"/>
              </a:spcBef>
              <a:buClr>
                <a:schemeClr val="hlink"/>
              </a:buClr>
            </a:pPr>
            <a:r>
              <a:rPr lang="en-US" altLang="en-US" sz="2800" b="1"/>
              <a:t>Maintenance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8F573817-9BF7-4977-B32E-DEB32C5CBBD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altLang="en-US"/>
              <a:t>02-</a:t>
            </a:r>
            <a:fld id="{218BB737-293C-4079-8F39-6EDDB7F0A24F}" type="slidenum">
              <a:rPr lang="en-US" altLang="en-US"/>
              <a:pPr/>
              <a:t>7</a:t>
            </a:fld>
            <a:r>
              <a:rPr lang="en-US" altLang="en-US"/>
              <a:t>-S200-EP</a:t>
            </a:r>
          </a:p>
        </p:txBody>
      </p:sp>
      <p:sp>
        <p:nvSpPr>
          <p:cNvPr id="68612" name="Rectangle 4">
            <a:extLst>
              <a:ext uri="{FF2B5EF4-FFF2-40B4-BE49-F238E27FC236}">
                <a16:creationId xmlns:a16="http://schemas.microsoft.com/office/drawing/2014/main" id="{BA713564-B32C-4411-B6BD-2B7A8A6450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685800"/>
            <a:ext cx="7772400" cy="5562600"/>
          </a:xfrm>
          <a:prstGeom prst="rect">
            <a:avLst/>
          </a:prstGeom>
          <a:gradFill rotWithShape="1">
            <a:gsLst>
              <a:gs pos="0">
                <a:schemeClr val="bg1">
                  <a:alpha val="70000"/>
                </a:schemeClr>
              </a:gs>
              <a:gs pos="100000">
                <a:schemeClr val="tx1">
                  <a:alpha val="70000"/>
                </a:schemeClr>
              </a:gs>
            </a:gsLst>
            <a:lin ang="5400000" scaled="1"/>
          </a:gradFill>
          <a:ln w="28575">
            <a:solidFill>
              <a:srgbClr val="72D0EE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endParaRPr lang="en-US" altLang="en-US"/>
          </a:p>
          <a:p>
            <a:pPr eaLnBrk="1" hangingPunct="1"/>
            <a:endParaRPr lang="en-US" altLang="en-US"/>
          </a:p>
        </p:txBody>
      </p:sp>
      <p:sp>
        <p:nvSpPr>
          <p:cNvPr id="68613" name="Text Box 5">
            <a:extLst>
              <a:ext uri="{FF2B5EF4-FFF2-40B4-BE49-F238E27FC236}">
                <a16:creationId xmlns:a16="http://schemas.microsoft.com/office/drawing/2014/main" id="{1A5AE6B5-9067-458C-A53B-2A2C5476E0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838200"/>
            <a:ext cx="7313613" cy="51816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FC1B9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 anchorCtr="1"/>
          <a:lstStyle/>
          <a:p>
            <a:pPr algn="ctr" eaLnBrk="1" hangingPunct="1">
              <a:spcBef>
                <a:spcPct val="20000"/>
              </a:spcBef>
            </a:pPr>
            <a:br>
              <a:rPr lang="en-US" altLang="en-US" sz="3200"/>
            </a:br>
            <a:endParaRPr lang="en-US" altLang="en-US" sz="3200"/>
          </a:p>
          <a:p>
            <a:pPr eaLnBrk="1" hangingPunct="1">
              <a:spcBef>
                <a:spcPct val="50000"/>
              </a:spcBef>
            </a:pPr>
            <a:endParaRPr lang="en-US" altLang="en-US" sz="3200">
              <a:latin typeface="Arial" panose="020B0604020202020204" pitchFamily="34" charset="0"/>
            </a:endParaRPr>
          </a:p>
        </p:txBody>
      </p:sp>
      <p:sp>
        <p:nvSpPr>
          <p:cNvPr id="68614" name="Text Box 6">
            <a:extLst>
              <a:ext uri="{FF2B5EF4-FFF2-40B4-BE49-F238E27FC236}">
                <a16:creationId xmlns:a16="http://schemas.microsoft.com/office/drawing/2014/main" id="{44C9E6BD-AC95-4DAB-85F7-2E7CDB8EEC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3038" y="382588"/>
            <a:ext cx="6324600" cy="639762"/>
          </a:xfrm>
          <a:prstGeom prst="rect">
            <a:avLst/>
          </a:prstGeom>
          <a:solidFill>
            <a:schemeClr val="tx1"/>
          </a:solidFill>
          <a:ln w="38100">
            <a:solidFill>
              <a:srgbClr val="72D0EE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1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anchor="ctr" anchorCtr="1"/>
          <a:lstStyle/>
          <a:p>
            <a:pPr algn="ctr">
              <a:spcBef>
                <a:spcPct val="50000"/>
              </a:spcBef>
            </a:pPr>
            <a:r>
              <a:rPr lang="en-US" altLang="en-US" sz="3200" b="1">
                <a:solidFill>
                  <a:schemeClr val="bg1"/>
                </a:solidFill>
              </a:rPr>
              <a:t>Risk Management Process</a:t>
            </a:r>
          </a:p>
        </p:txBody>
      </p:sp>
      <p:pic>
        <p:nvPicPr>
          <p:cNvPr id="68615" name="Picture 7">
            <a:extLst>
              <a:ext uri="{FF2B5EF4-FFF2-40B4-BE49-F238E27FC236}">
                <a16:creationId xmlns:a16="http://schemas.microsoft.com/office/drawing/2014/main" id="{342879AE-C410-4139-91FD-7623FAC3AC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4953000"/>
            <a:ext cx="914400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8616" name="Text Box 8">
            <a:extLst>
              <a:ext uri="{FF2B5EF4-FFF2-40B4-BE49-F238E27FC236}">
                <a16:creationId xmlns:a16="http://schemas.microsoft.com/office/drawing/2014/main" id="{02D1369A-DDA7-410A-9919-BE36FD2693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39000" y="5715000"/>
            <a:ext cx="914400" cy="228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 anchorCtr="1"/>
          <a:lstStyle/>
          <a:p>
            <a:pPr algn="ctr">
              <a:spcBef>
                <a:spcPct val="50000"/>
              </a:spcBef>
            </a:pPr>
            <a:r>
              <a:rPr lang="en-US" altLang="en-US" sz="1400" b="1"/>
              <a:t>Unit 2</a:t>
            </a:r>
          </a:p>
        </p:txBody>
      </p:sp>
      <p:sp>
        <p:nvSpPr>
          <p:cNvPr id="68611" name="Rectangle 3">
            <a:extLst>
              <a:ext uri="{FF2B5EF4-FFF2-40B4-BE49-F238E27FC236}">
                <a16:creationId xmlns:a16="http://schemas.microsoft.com/office/drawing/2014/main" id="{0AAA9AAF-96E5-4F63-9592-D65AA7EC9F65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 bwMode="auto">
          <a:xfrm>
            <a:off x="1162050" y="1317625"/>
            <a:ext cx="6923088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457200" indent="-457200">
              <a:spcBef>
                <a:spcPct val="50000"/>
              </a:spcBef>
              <a:buClr>
                <a:schemeClr val="hlink"/>
              </a:buClr>
            </a:pPr>
            <a:r>
              <a:rPr lang="en-US" altLang="en-US" sz="2800" b="1"/>
              <a:t>Begins with Initial Dispatch</a:t>
            </a:r>
          </a:p>
          <a:p>
            <a:pPr marL="800100" lvl="1" indent="-228600">
              <a:spcBef>
                <a:spcPct val="50000"/>
              </a:spcBef>
              <a:buClr>
                <a:schemeClr val="tx2"/>
              </a:buClr>
            </a:pPr>
            <a:r>
              <a:rPr lang="en-US" altLang="en-US"/>
              <a:t>Open IRPG to Risk Management Page</a:t>
            </a:r>
          </a:p>
          <a:p>
            <a:pPr marL="1312863" lvl="2" indent="-222250">
              <a:buClr>
                <a:schemeClr val="hlink"/>
              </a:buClr>
            </a:pPr>
            <a:r>
              <a:rPr lang="en-US" altLang="en-US" sz="2800"/>
              <a:t>Review steps that apply to </a:t>
            </a:r>
            <a:br>
              <a:rPr lang="en-US" altLang="en-US" sz="2800"/>
            </a:br>
            <a:r>
              <a:rPr lang="en-US" altLang="en-US" sz="2800"/>
              <a:t>initial dispatch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B0883EA6-2171-4522-B9A6-F3AEA559FBA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altLang="en-US"/>
              <a:t>02-</a:t>
            </a:r>
            <a:fld id="{9C2A69A5-FC62-434A-AB16-29C8320C597F}" type="slidenum">
              <a:rPr lang="en-US" altLang="en-US"/>
              <a:pPr/>
              <a:t>8</a:t>
            </a:fld>
            <a:r>
              <a:rPr lang="en-US" altLang="en-US"/>
              <a:t>-S200-EP</a:t>
            </a:r>
          </a:p>
        </p:txBody>
      </p:sp>
      <p:sp>
        <p:nvSpPr>
          <p:cNvPr id="76804" name="Rectangle 4">
            <a:extLst>
              <a:ext uri="{FF2B5EF4-FFF2-40B4-BE49-F238E27FC236}">
                <a16:creationId xmlns:a16="http://schemas.microsoft.com/office/drawing/2014/main" id="{9574A93E-6316-4ADC-A8CD-3986AF1A94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685800"/>
            <a:ext cx="7772400" cy="5562600"/>
          </a:xfrm>
          <a:prstGeom prst="rect">
            <a:avLst/>
          </a:prstGeom>
          <a:gradFill rotWithShape="1">
            <a:gsLst>
              <a:gs pos="0">
                <a:schemeClr val="bg1">
                  <a:alpha val="70000"/>
                </a:schemeClr>
              </a:gs>
              <a:gs pos="100000">
                <a:schemeClr val="tx1">
                  <a:alpha val="70000"/>
                </a:schemeClr>
              </a:gs>
            </a:gsLst>
            <a:lin ang="5400000" scaled="1"/>
          </a:gradFill>
          <a:ln w="28575">
            <a:solidFill>
              <a:srgbClr val="72D0EE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endParaRPr lang="en-US" altLang="en-US"/>
          </a:p>
          <a:p>
            <a:pPr eaLnBrk="1" hangingPunct="1"/>
            <a:endParaRPr lang="en-US" altLang="en-US"/>
          </a:p>
        </p:txBody>
      </p:sp>
      <p:sp>
        <p:nvSpPr>
          <p:cNvPr id="76805" name="Text Box 5">
            <a:extLst>
              <a:ext uri="{FF2B5EF4-FFF2-40B4-BE49-F238E27FC236}">
                <a16:creationId xmlns:a16="http://schemas.microsoft.com/office/drawing/2014/main" id="{B8634B85-00AB-40D7-843B-DD2DE26645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838200"/>
            <a:ext cx="7313613" cy="51816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FC1B9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 anchorCtr="1"/>
          <a:lstStyle/>
          <a:p>
            <a:pPr algn="ctr" eaLnBrk="1" hangingPunct="1">
              <a:spcBef>
                <a:spcPct val="20000"/>
              </a:spcBef>
            </a:pPr>
            <a:br>
              <a:rPr lang="en-US" altLang="en-US" sz="3200"/>
            </a:br>
            <a:endParaRPr lang="en-US" altLang="en-US" sz="3200"/>
          </a:p>
          <a:p>
            <a:pPr eaLnBrk="1" hangingPunct="1">
              <a:spcBef>
                <a:spcPct val="50000"/>
              </a:spcBef>
            </a:pPr>
            <a:endParaRPr lang="en-US" altLang="en-US" sz="3200">
              <a:latin typeface="Arial" panose="020B0604020202020204" pitchFamily="34" charset="0"/>
            </a:endParaRPr>
          </a:p>
        </p:txBody>
      </p:sp>
      <p:sp>
        <p:nvSpPr>
          <p:cNvPr id="76806" name="Text Box 6">
            <a:extLst>
              <a:ext uri="{FF2B5EF4-FFF2-40B4-BE49-F238E27FC236}">
                <a16:creationId xmlns:a16="http://schemas.microsoft.com/office/drawing/2014/main" id="{838C67C0-3F12-43D7-998D-9D6FBFE517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3038" y="382588"/>
            <a:ext cx="6324600" cy="639762"/>
          </a:xfrm>
          <a:prstGeom prst="rect">
            <a:avLst/>
          </a:prstGeom>
          <a:solidFill>
            <a:schemeClr val="tx1"/>
          </a:solidFill>
          <a:ln w="38100">
            <a:solidFill>
              <a:srgbClr val="72D0EE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1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anchor="ctr" anchorCtr="1"/>
          <a:lstStyle/>
          <a:p>
            <a:pPr algn="ctr">
              <a:spcBef>
                <a:spcPct val="50000"/>
              </a:spcBef>
            </a:pPr>
            <a:r>
              <a:rPr lang="en-US" altLang="en-US" sz="3200" b="1">
                <a:solidFill>
                  <a:schemeClr val="bg1"/>
                </a:solidFill>
              </a:rPr>
              <a:t>Budder Fire TDGS #1</a:t>
            </a:r>
          </a:p>
        </p:txBody>
      </p:sp>
      <p:pic>
        <p:nvPicPr>
          <p:cNvPr id="76807" name="Picture 7">
            <a:extLst>
              <a:ext uri="{FF2B5EF4-FFF2-40B4-BE49-F238E27FC236}">
                <a16:creationId xmlns:a16="http://schemas.microsoft.com/office/drawing/2014/main" id="{8FBDBCE3-4714-4AFD-B8E3-A29339442D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5283200"/>
            <a:ext cx="914400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6808" name="Text Box 8">
            <a:extLst>
              <a:ext uri="{FF2B5EF4-FFF2-40B4-BE49-F238E27FC236}">
                <a16:creationId xmlns:a16="http://schemas.microsoft.com/office/drawing/2014/main" id="{DDE88551-C873-407A-A620-882F3C80AA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39000" y="6045200"/>
            <a:ext cx="914400" cy="228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 anchorCtr="1"/>
          <a:lstStyle/>
          <a:p>
            <a:pPr algn="ctr">
              <a:spcBef>
                <a:spcPct val="50000"/>
              </a:spcBef>
            </a:pPr>
            <a:r>
              <a:rPr lang="en-US" altLang="en-US" sz="1400" b="1"/>
              <a:t>Unit 2</a:t>
            </a:r>
          </a:p>
        </p:txBody>
      </p:sp>
      <p:sp>
        <p:nvSpPr>
          <p:cNvPr id="76803" name="Rectangle 3">
            <a:extLst>
              <a:ext uri="{FF2B5EF4-FFF2-40B4-BE49-F238E27FC236}">
                <a16:creationId xmlns:a16="http://schemas.microsoft.com/office/drawing/2014/main" id="{2747B477-1255-4CA2-9261-84DF9E810B1E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 bwMode="auto">
          <a:xfrm>
            <a:off x="1149350" y="1160463"/>
            <a:ext cx="6950075" cy="498951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515938" indent="-515938">
              <a:spcBef>
                <a:spcPct val="50000"/>
              </a:spcBef>
              <a:buClr>
                <a:schemeClr val="hlink"/>
              </a:buClr>
              <a:buFont typeface="Wingdings" panose="05000000000000000000" pitchFamily="2" charset="2"/>
              <a:buNone/>
            </a:pPr>
            <a:r>
              <a:rPr lang="en-US" altLang="en-US" sz="3600" b="1"/>
              <a:t>TDGS Instructions:</a:t>
            </a:r>
          </a:p>
          <a:p>
            <a:pPr marL="515938" indent="-515938">
              <a:spcAft>
                <a:spcPct val="10000"/>
              </a:spcAft>
              <a:buFont typeface="Wingdings" panose="05000000000000000000" pitchFamily="2" charset="2"/>
              <a:buNone/>
            </a:pPr>
            <a:r>
              <a:rPr lang="en-US" altLang="en-US" sz="2800"/>
              <a:t>1.	The instructor will play the role of FMO and dispatcher.  </a:t>
            </a:r>
          </a:p>
          <a:p>
            <a:pPr marL="515938" indent="-515938">
              <a:spcAft>
                <a:spcPct val="10000"/>
              </a:spcAft>
              <a:buFont typeface="Wingdings" panose="05000000000000000000" pitchFamily="2" charset="2"/>
              <a:buNone/>
            </a:pPr>
            <a:r>
              <a:rPr lang="en-US" altLang="en-US" sz="2800"/>
              <a:t>2.	The instructor will ensure students have critical information.  </a:t>
            </a:r>
          </a:p>
          <a:p>
            <a:pPr marL="515938" indent="-515938">
              <a:spcAft>
                <a:spcPct val="10000"/>
              </a:spcAft>
              <a:buFont typeface="Wingdings" panose="05000000000000000000" pitchFamily="2" charset="2"/>
              <a:buNone/>
            </a:pPr>
            <a:r>
              <a:rPr lang="en-US" altLang="en-US" sz="2800"/>
              <a:t>3.	Students will use the district in-briefing packet.</a:t>
            </a:r>
          </a:p>
          <a:p>
            <a:pPr marL="515938" indent="-515938">
              <a:spcAft>
                <a:spcPct val="10000"/>
              </a:spcAft>
              <a:buFont typeface="Wingdings" panose="05000000000000000000" pitchFamily="2" charset="2"/>
              <a:buNone/>
            </a:pPr>
            <a:r>
              <a:rPr lang="en-US" altLang="en-US" sz="2800"/>
              <a:t>4.	Students will begin documentation in their Incident Organizer.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9F2BBE72-2516-4EF2-AB25-49BD7DB5467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altLang="en-US"/>
              <a:t>02-</a:t>
            </a:r>
            <a:fld id="{42642ED0-37A9-4A23-A079-6BD838EA52F2}" type="slidenum">
              <a:rPr lang="en-US" altLang="en-US"/>
              <a:pPr/>
              <a:t>9</a:t>
            </a:fld>
            <a:r>
              <a:rPr lang="en-US" altLang="en-US"/>
              <a:t>-S200-EP</a:t>
            </a:r>
          </a:p>
        </p:txBody>
      </p:sp>
      <p:sp>
        <p:nvSpPr>
          <p:cNvPr id="63492" name="Rectangle 4">
            <a:extLst>
              <a:ext uri="{FF2B5EF4-FFF2-40B4-BE49-F238E27FC236}">
                <a16:creationId xmlns:a16="http://schemas.microsoft.com/office/drawing/2014/main" id="{BB1CD42E-BD74-4D18-A8A1-C97CD72673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685800"/>
            <a:ext cx="7772400" cy="5562600"/>
          </a:xfrm>
          <a:prstGeom prst="rect">
            <a:avLst/>
          </a:prstGeom>
          <a:gradFill rotWithShape="1">
            <a:gsLst>
              <a:gs pos="0">
                <a:schemeClr val="bg1">
                  <a:alpha val="70000"/>
                </a:schemeClr>
              </a:gs>
              <a:gs pos="100000">
                <a:schemeClr val="tx1">
                  <a:alpha val="70000"/>
                </a:schemeClr>
              </a:gs>
            </a:gsLst>
            <a:lin ang="5400000" scaled="1"/>
          </a:gradFill>
          <a:ln w="28575">
            <a:solidFill>
              <a:srgbClr val="72D0EE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endParaRPr lang="en-US" altLang="en-US"/>
          </a:p>
          <a:p>
            <a:pPr eaLnBrk="1" hangingPunct="1"/>
            <a:endParaRPr lang="en-US" altLang="en-US"/>
          </a:p>
        </p:txBody>
      </p:sp>
      <p:sp>
        <p:nvSpPr>
          <p:cNvPr id="63493" name="Text Box 5">
            <a:extLst>
              <a:ext uri="{FF2B5EF4-FFF2-40B4-BE49-F238E27FC236}">
                <a16:creationId xmlns:a16="http://schemas.microsoft.com/office/drawing/2014/main" id="{477E5D70-F25E-4C1E-98D0-033C414E4B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838200"/>
            <a:ext cx="7313613" cy="51816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D4E4E0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 anchorCtr="1"/>
          <a:lstStyle/>
          <a:p>
            <a:pPr algn="ctr" eaLnBrk="1" hangingPunct="1">
              <a:spcBef>
                <a:spcPct val="20000"/>
              </a:spcBef>
            </a:pPr>
            <a:br>
              <a:rPr lang="en-US" altLang="en-US" sz="3200"/>
            </a:br>
            <a:endParaRPr lang="en-US" altLang="en-US" sz="3200"/>
          </a:p>
          <a:p>
            <a:pPr eaLnBrk="1" hangingPunct="1">
              <a:spcBef>
                <a:spcPct val="50000"/>
              </a:spcBef>
            </a:pPr>
            <a:endParaRPr lang="en-US" altLang="en-US" sz="3200">
              <a:latin typeface="Arial" panose="020B0604020202020204" pitchFamily="34" charset="0"/>
            </a:endParaRPr>
          </a:p>
        </p:txBody>
      </p:sp>
      <p:sp>
        <p:nvSpPr>
          <p:cNvPr id="63494" name="Text Box 6">
            <a:extLst>
              <a:ext uri="{FF2B5EF4-FFF2-40B4-BE49-F238E27FC236}">
                <a16:creationId xmlns:a16="http://schemas.microsoft.com/office/drawing/2014/main" id="{AF0B7C37-590A-45D5-A8CB-E87C6A6EC1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3038" y="382588"/>
            <a:ext cx="6324600" cy="639762"/>
          </a:xfrm>
          <a:prstGeom prst="rect">
            <a:avLst/>
          </a:prstGeom>
          <a:solidFill>
            <a:schemeClr val="tx1"/>
          </a:solidFill>
          <a:ln w="38100">
            <a:solidFill>
              <a:srgbClr val="72D0EE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1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anchor="ctr" anchorCtr="1"/>
          <a:lstStyle/>
          <a:p>
            <a:pPr algn="ctr">
              <a:spcBef>
                <a:spcPct val="50000"/>
              </a:spcBef>
            </a:pPr>
            <a:r>
              <a:rPr lang="en-US" altLang="en-US" sz="3200" b="1">
                <a:solidFill>
                  <a:schemeClr val="bg1"/>
                </a:solidFill>
              </a:rPr>
              <a:t>Unit 2 Objectives</a:t>
            </a:r>
          </a:p>
        </p:txBody>
      </p:sp>
      <p:pic>
        <p:nvPicPr>
          <p:cNvPr id="63495" name="Picture 7">
            <a:extLst>
              <a:ext uri="{FF2B5EF4-FFF2-40B4-BE49-F238E27FC236}">
                <a16:creationId xmlns:a16="http://schemas.microsoft.com/office/drawing/2014/main" id="{BB212F5F-E629-42CF-8BF3-F786621489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4953000"/>
            <a:ext cx="914400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3496" name="Text Box 8">
            <a:extLst>
              <a:ext uri="{FF2B5EF4-FFF2-40B4-BE49-F238E27FC236}">
                <a16:creationId xmlns:a16="http://schemas.microsoft.com/office/drawing/2014/main" id="{DB555C4E-FCF2-4A04-9E81-30B0B4E46A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39000" y="5715000"/>
            <a:ext cx="914400" cy="228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 anchorCtr="1"/>
          <a:lstStyle/>
          <a:p>
            <a:pPr algn="ctr">
              <a:spcBef>
                <a:spcPct val="50000"/>
              </a:spcBef>
            </a:pPr>
            <a:r>
              <a:rPr lang="en-US" altLang="en-US" sz="1400" b="1"/>
              <a:t>Unit 2</a:t>
            </a:r>
          </a:p>
        </p:txBody>
      </p:sp>
      <p:sp>
        <p:nvSpPr>
          <p:cNvPr id="63491" name="Rectangle 3">
            <a:extLst>
              <a:ext uri="{FF2B5EF4-FFF2-40B4-BE49-F238E27FC236}">
                <a16:creationId xmlns:a16="http://schemas.microsoft.com/office/drawing/2014/main" id="{2DEDEC27-08A6-420B-A4FC-1BC6EF0B940C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 bwMode="auto">
          <a:xfrm>
            <a:off x="1149350" y="1317625"/>
            <a:ext cx="6980238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457200" indent="-457200">
              <a:lnSpc>
                <a:spcPct val="90000"/>
              </a:lnSpc>
              <a:spcBef>
                <a:spcPct val="50000"/>
              </a:spcBef>
              <a:buClr>
                <a:schemeClr val="hlink"/>
              </a:buClr>
            </a:pPr>
            <a:r>
              <a:rPr lang="en-US" altLang="en-US" sz="2800"/>
              <a:t>Discuss the items needed in an Incident Commander’s kit.</a:t>
            </a:r>
          </a:p>
          <a:p>
            <a:pPr marL="457200" indent="-457200">
              <a:lnSpc>
                <a:spcPct val="90000"/>
              </a:lnSpc>
              <a:spcBef>
                <a:spcPct val="50000"/>
              </a:spcBef>
              <a:buClr>
                <a:schemeClr val="hlink"/>
              </a:buClr>
            </a:pPr>
            <a:r>
              <a:rPr lang="en-US" altLang="en-US" sz="2800"/>
              <a:t>Identify appropriate local incident documentation.</a:t>
            </a:r>
          </a:p>
          <a:p>
            <a:pPr marL="457200" indent="-457200">
              <a:lnSpc>
                <a:spcPct val="90000"/>
              </a:lnSpc>
              <a:spcBef>
                <a:spcPct val="50000"/>
              </a:spcBef>
              <a:buClr>
                <a:schemeClr val="hlink"/>
              </a:buClr>
            </a:pPr>
            <a:r>
              <a:rPr lang="en-US" altLang="en-US" sz="2800"/>
              <a:t>Collect critical information needed for initial response upon dispatch.</a:t>
            </a:r>
          </a:p>
          <a:p>
            <a:pPr marL="457200" indent="-457200">
              <a:lnSpc>
                <a:spcPct val="90000"/>
              </a:lnSpc>
              <a:spcBef>
                <a:spcPct val="50000"/>
              </a:spcBef>
              <a:buClr>
                <a:schemeClr val="hlink"/>
              </a:buClr>
            </a:pPr>
            <a:r>
              <a:rPr lang="en-US" altLang="en-US" sz="2800"/>
              <a:t>Identify components of the Risk Management process.</a:t>
            </a:r>
            <a:endParaRPr lang="en-US" altLang="en-US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Blends">
  <a:themeElements>
    <a:clrScheme name="Blends 3">
      <a:dk1>
        <a:srgbClr val="000000"/>
      </a:dk1>
      <a:lt1>
        <a:srgbClr val="FFFFFF"/>
      </a:lt1>
      <a:dk2>
        <a:srgbClr val="333399"/>
      </a:dk2>
      <a:lt2>
        <a:srgbClr val="1C1C1C"/>
      </a:lt2>
      <a:accent1>
        <a:srgbClr val="00E4A8"/>
      </a:accent1>
      <a:accent2>
        <a:srgbClr val="FFCF01"/>
      </a:accent2>
      <a:accent3>
        <a:srgbClr val="FFFFFF"/>
      </a:accent3>
      <a:accent4>
        <a:srgbClr val="000000"/>
      </a:accent4>
      <a:accent5>
        <a:srgbClr val="AAEFD1"/>
      </a:accent5>
      <a:accent6>
        <a:srgbClr val="E7BB01"/>
      </a:accent6>
      <a:hlink>
        <a:srgbClr val="FF0000"/>
      </a:hlink>
      <a:folHlink>
        <a:srgbClr val="3333CC"/>
      </a:folHlink>
    </a:clrScheme>
    <a:fontScheme name="Blends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anose="020B060403050404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anose="020B0604030504040204" pitchFamily="34" charset="0"/>
          </a:defRPr>
        </a:defPPr>
      </a:lstStyle>
    </a:lnDef>
  </a:objectDefaults>
  <a:extraClrSchemeLst>
    <a:extraClrScheme>
      <a:clrScheme name="Blends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ends 2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ends 3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4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Blends</Template>
  <TotalTime>1297</TotalTime>
  <Words>426</Words>
  <Application>Microsoft Office PowerPoint</Application>
  <PresentationFormat>On-screen Show (4:3)</PresentationFormat>
  <Paragraphs>87</Paragraphs>
  <Slides>9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Arial</vt:lpstr>
      <vt:lpstr>Tahoma</vt:lpstr>
      <vt:lpstr>Wingdings</vt:lpstr>
      <vt:lpstr>Times New Roman</vt:lpstr>
      <vt:lpstr>Blends</vt:lpstr>
      <vt:lpstr>PowerPoint Presentation</vt:lpstr>
      <vt:lpstr>DO EVERYTHING YOU CAN TO PREPARE FOR DISPATCH TO A FIRE.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USDA Forest Service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S-200 Initial Attack Incident Commander</dc:title>
  <dc:creator>FSDefaultUser</dc:creator>
  <cp:lastModifiedBy>Turner, Nancie R</cp:lastModifiedBy>
  <cp:revision>54</cp:revision>
  <dcterms:created xsi:type="dcterms:W3CDTF">2005-01-05T23:25:57Z</dcterms:created>
  <dcterms:modified xsi:type="dcterms:W3CDTF">2020-03-17T14:22:44Z</dcterms:modified>
</cp:coreProperties>
</file>