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theme/theme10.xml" ContentType="application/vnd.openxmlformats-officedocument.them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slideLayouts/slideLayout18.xml" ContentType="application/vnd.openxmlformats-officedocument.presentationml.slideLayout+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s/slide108.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theme/theme7.xml" ContentType="application/vnd.openxmlformats-officedocument.theme+xml"/>
  <Override PartName="/ppt/slideLayouts/slideLayout59.xml" ContentType="application/vnd.openxmlformats-officedocument.presentationml.slideLayout+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notesSlides/notesSlide5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7.xml" ContentType="application/vnd.openxmlformats-officedocument.presentationml.slide+xml"/>
  <Override PartName="/ppt/slideLayouts/slideLayout97.xml" ContentType="application/vnd.openxmlformats-officedocument.presentationml.slideLayout+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notesSlides/notesSlide106.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Layouts/slideLayout99.xml" ContentType="application/vnd.openxmlformats-officedocument.presentationml.slideLayout+xml"/>
  <Override PartName="/ppt/slides/slide78.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slideLayouts/slideLayout100.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s/slide109.xml" ContentType="application/vnd.openxmlformats-officedocument.presentationml.slide+xml"/>
  <Override PartName="/ppt/theme/theme8.xml" ContentType="application/vnd.openxmlformats-officedocument.theme+xml"/>
  <Override PartName="/ppt/notesSlides/notesSlide108.xml" ContentType="application/vnd.openxmlformats-officedocument.presentationml.notesSlide+xml"/>
  <Override PartName="/ppt/slides/slide97.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theme/theme13.xml" ContentType="application/vnd.openxmlformats-officedocument.them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7" r:id="rId2"/>
    <p:sldMasterId id="2147483736" r:id="rId3"/>
    <p:sldMasterId id="2147483745" r:id="rId4"/>
    <p:sldMasterId id="2147483754" r:id="rId5"/>
    <p:sldMasterId id="2147483763" r:id="rId6"/>
    <p:sldMasterId id="2147483772" r:id="rId7"/>
    <p:sldMasterId id="2147483781" r:id="rId8"/>
    <p:sldMasterId id="2147483790" r:id="rId9"/>
    <p:sldMasterId id="2147483799" r:id="rId10"/>
    <p:sldMasterId id="2147483808" r:id="rId11"/>
    <p:sldMasterId id="2147483817" r:id="rId12"/>
    <p:sldMasterId id="2147483826" r:id="rId13"/>
    <p:sldMasterId id="2147483835" r:id="rId14"/>
    <p:sldMasterId id="2147483844" r:id="rId15"/>
    <p:sldMasterId id="2147483862" r:id="rId16"/>
  </p:sldMasterIdLst>
  <p:notesMasterIdLst>
    <p:notesMasterId r:id="rId131"/>
  </p:notesMasterIdLst>
  <p:sldIdLst>
    <p:sldId id="256" r:id="rId17"/>
    <p:sldId id="453" r:id="rId18"/>
    <p:sldId id="454" r:id="rId19"/>
    <p:sldId id="464" r:id="rId20"/>
    <p:sldId id="461" r:id="rId21"/>
    <p:sldId id="462" r:id="rId22"/>
    <p:sldId id="447" r:id="rId23"/>
    <p:sldId id="457" r:id="rId24"/>
    <p:sldId id="448" r:id="rId25"/>
    <p:sldId id="465" r:id="rId26"/>
    <p:sldId id="466" r:id="rId27"/>
    <p:sldId id="468" r:id="rId28"/>
    <p:sldId id="467" r:id="rId29"/>
    <p:sldId id="449" r:id="rId30"/>
    <p:sldId id="469" r:id="rId31"/>
    <p:sldId id="470" r:id="rId32"/>
    <p:sldId id="471" r:id="rId33"/>
    <p:sldId id="472" r:id="rId34"/>
    <p:sldId id="473" r:id="rId35"/>
    <p:sldId id="474" r:id="rId36"/>
    <p:sldId id="475" r:id="rId37"/>
    <p:sldId id="476" r:id="rId38"/>
    <p:sldId id="477" r:id="rId39"/>
    <p:sldId id="550" r:id="rId40"/>
    <p:sldId id="478" r:id="rId41"/>
    <p:sldId id="479" r:id="rId42"/>
    <p:sldId id="480" r:id="rId43"/>
    <p:sldId id="481" r:id="rId44"/>
    <p:sldId id="482" r:id="rId45"/>
    <p:sldId id="483" r:id="rId46"/>
    <p:sldId id="484" r:id="rId47"/>
    <p:sldId id="485" r:id="rId48"/>
    <p:sldId id="531" r:id="rId49"/>
    <p:sldId id="532" r:id="rId50"/>
    <p:sldId id="533" r:id="rId51"/>
    <p:sldId id="534" r:id="rId52"/>
    <p:sldId id="535" r:id="rId53"/>
    <p:sldId id="536" r:id="rId54"/>
    <p:sldId id="537" r:id="rId55"/>
    <p:sldId id="538" r:id="rId56"/>
    <p:sldId id="539" r:id="rId57"/>
    <p:sldId id="540" r:id="rId58"/>
    <p:sldId id="541" r:id="rId59"/>
    <p:sldId id="542" r:id="rId60"/>
    <p:sldId id="543" r:id="rId61"/>
    <p:sldId id="544" r:id="rId62"/>
    <p:sldId id="545" r:id="rId63"/>
    <p:sldId id="546" r:id="rId64"/>
    <p:sldId id="547" r:id="rId65"/>
    <p:sldId id="486" r:id="rId66"/>
    <p:sldId id="487" r:id="rId67"/>
    <p:sldId id="491" r:id="rId68"/>
    <p:sldId id="488" r:id="rId69"/>
    <p:sldId id="489" r:id="rId70"/>
    <p:sldId id="492" r:id="rId71"/>
    <p:sldId id="493" r:id="rId72"/>
    <p:sldId id="494" r:id="rId73"/>
    <p:sldId id="495" r:id="rId74"/>
    <p:sldId id="496" r:id="rId75"/>
    <p:sldId id="497" r:id="rId76"/>
    <p:sldId id="498" r:id="rId77"/>
    <p:sldId id="501" r:id="rId78"/>
    <p:sldId id="499" r:id="rId79"/>
    <p:sldId id="500" r:id="rId80"/>
    <p:sldId id="502" r:id="rId81"/>
    <p:sldId id="505" r:id="rId82"/>
    <p:sldId id="503" r:id="rId83"/>
    <p:sldId id="504" r:id="rId84"/>
    <p:sldId id="343" r:id="rId85"/>
    <p:sldId id="344" r:id="rId86"/>
    <p:sldId id="349" r:id="rId87"/>
    <p:sldId id="431" r:id="rId88"/>
    <p:sldId id="350" r:id="rId89"/>
    <p:sldId id="352" r:id="rId90"/>
    <p:sldId id="353" r:id="rId91"/>
    <p:sldId id="354" r:id="rId92"/>
    <p:sldId id="355" r:id="rId93"/>
    <p:sldId id="356" r:id="rId94"/>
    <p:sldId id="357" r:id="rId95"/>
    <p:sldId id="506" r:id="rId96"/>
    <p:sldId id="358" r:id="rId97"/>
    <p:sldId id="359" r:id="rId98"/>
    <p:sldId id="432" r:id="rId99"/>
    <p:sldId id="507" r:id="rId100"/>
    <p:sldId id="508" r:id="rId101"/>
    <p:sldId id="509" r:id="rId102"/>
    <p:sldId id="524" r:id="rId103"/>
    <p:sldId id="512" r:id="rId104"/>
    <p:sldId id="513" r:id="rId105"/>
    <p:sldId id="514" r:id="rId106"/>
    <p:sldId id="515" r:id="rId107"/>
    <p:sldId id="525" r:id="rId108"/>
    <p:sldId id="516" r:id="rId109"/>
    <p:sldId id="517" r:id="rId110"/>
    <p:sldId id="518" r:id="rId111"/>
    <p:sldId id="519" r:id="rId112"/>
    <p:sldId id="520" r:id="rId113"/>
    <p:sldId id="551" r:id="rId114"/>
    <p:sldId id="552" r:id="rId115"/>
    <p:sldId id="553" r:id="rId116"/>
    <p:sldId id="526" r:id="rId117"/>
    <p:sldId id="521" r:id="rId118"/>
    <p:sldId id="554" r:id="rId119"/>
    <p:sldId id="555" r:id="rId120"/>
    <p:sldId id="556" r:id="rId121"/>
    <p:sldId id="527" r:id="rId122"/>
    <p:sldId id="528" r:id="rId123"/>
    <p:sldId id="530" r:id="rId124"/>
    <p:sldId id="463" r:id="rId125"/>
    <p:sldId id="458" r:id="rId126"/>
    <p:sldId id="459" r:id="rId127"/>
    <p:sldId id="460" r:id="rId128"/>
    <p:sldId id="341" r:id="rId129"/>
    <p:sldId id="342" r:id="rId130"/>
  </p:sldIdLst>
  <p:sldSz cx="9144000" cy="6858000" type="screen4x3"/>
  <p:notesSz cx="7010400" cy="9296400"/>
  <p:custDataLst>
    <p:tags r:id="rId132"/>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DFamily" initials="FD"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0066"/>
    <a:srgbClr val="777777"/>
    <a:srgbClr val="FFFFFF"/>
    <a:srgbClr val="FF0000"/>
    <a:srgbClr val="FF0066"/>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21978" autoAdjust="0"/>
    <p:restoredTop sz="87417" autoAdjust="0"/>
  </p:normalViewPr>
  <p:slideViewPr>
    <p:cSldViewPr snapToGrid="0">
      <p:cViewPr varScale="1">
        <p:scale>
          <a:sx n="94" d="100"/>
          <a:sy n="94" d="100"/>
        </p:scale>
        <p:origin x="-96" y="-15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Lst>
  </p:outlineViewPr>
  <p:notesTextViewPr>
    <p:cViewPr>
      <p:scale>
        <a:sx n="100" d="100"/>
        <a:sy n="100" d="100"/>
      </p:scale>
      <p:origin x="0" y="0"/>
    </p:cViewPr>
  </p:notesTextViewPr>
  <p:sorterViewPr>
    <p:cViewPr>
      <p:scale>
        <a:sx n="90" d="100"/>
        <a:sy n="90" d="100"/>
      </p:scale>
      <p:origin x="0" y="5970"/>
    </p:cViewPr>
  </p:sorterViewPr>
  <p:notesViewPr>
    <p:cSldViewPr snapToGrid="0">
      <p:cViewPr>
        <p:scale>
          <a:sx n="100" d="100"/>
          <a:sy n="100" d="100"/>
        </p:scale>
        <p:origin x="-1500" y="-72"/>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commentAuthors" Target="commentAuthors.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28" Type="http://schemas.openxmlformats.org/officeDocument/2006/relationships/slide" Target="slides/slide112.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13" Type="http://schemas.openxmlformats.org/officeDocument/2006/relationships/slide" Target="slides/slide97.xml"/><Relationship Id="rId118" Type="http://schemas.openxmlformats.org/officeDocument/2006/relationships/slide" Target="slides/slide102.xml"/><Relationship Id="rId126" Type="http://schemas.openxmlformats.org/officeDocument/2006/relationships/slide" Target="slides/slide110.xml"/><Relationship Id="rId13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slide" Target="slides/slide69.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103" Type="http://schemas.openxmlformats.org/officeDocument/2006/relationships/slide" Target="slides/slide87.xml"/><Relationship Id="rId108" Type="http://schemas.openxmlformats.org/officeDocument/2006/relationships/slide" Target="slides/slide92.xml"/><Relationship Id="rId116" Type="http://schemas.openxmlformats.org/officeDocument/2006/relationships/slide" Target="slides/slide100.xml"/><Relationship Id="rId124" Type="http://schemas.openxmlformats.org/officeDocument/2006/relationships/slide" Target="slides/slide108.xml"/><Relationship Id="rId129" Type="http://schemas.openxmlformats.org/officeDocument/2006/relationships/slide" Target="slides/slide113.xml"/><Relationship Id="rId137" Type="http://schemas.openxmlformats.org/officeDocument/2006/relationships/tableStyles" Target="tableStyle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slide" Target="slides/slide80.xml"/><Relationship Id="rId111" Type="http://schemas.openxmlformats.org/officeDocument/2006/relationships/slide" Target="slides/slide95.xml"/><Relationship Id="rId13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slide" Target="slides/slide90.xml"/><Relationship Id="rId114" Type="http://schemas.openxmlformats.org/officeDocument/2006/relationships/slide" Target="slides/slide98.xml"/><Relationship Id="rId119" Type="http://schemas.openxmlformats.org/officeDocument/2006/relationships/slide" Target="slides/slide103.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30" Type="http://schemas.openxmlformats.org/officeDocument/2006/relationships/slide" Target="slides/slide114.xml"/><Relationship Id="rId13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notesMaster" Target="notesMasters/notesMaster1.xml"/><Relationship Id="rId136" Type="http://schemas.openxmlformats.org/officeDocument/2006/relationships/theme" Target="theme/theme1.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s>
</file>

<file path=ppt/_rels/viewProps.xml.rels><?xml version="1.0" encoding="UTF-8" standalone="yes"?>
<Relationships xmlns="http://schemas.openxmlformats.org/package/2006/relationships"><Relationship Id="rId3" Type="http://schemas.openxmlformats.org/officeDocument/2006/relationships/slide" Target="slides/slide29.xml"/><Relationship Id="rId7" Type="http://schemas.openxmlformats.org/officeDocument/2006/relationships/slide" Target="slides/slide104.xml"/><Relationship Id="rId2" Type="http://schemas.openxmlformats.org/officeDocument/2006/relationships/slide" Target="slides/slide28.xml"/><Relationship Id="rId1" Type="http://schemas.openxmlformats.org/officeDocument/2006/relationships/slide" Target="slides/slide15.xml"/><Relationship Id="rId6" Type="http://schemas.openxmlformats.org/officeDocument/2006/relationships/slide" Target="slides/slide101.xml"/><Relationship Id="rId5" Type="http://schemas.openxmlformats.org/officeDocument/2006/relationships/slide" Target="slides/slide47.xml"/><Relationship Id="rId4"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vl1pPr>
          </a:lstStyle>
          <a:p>
            <a:pPr>
              <a:defRPr/>
            </a:pPr>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a:defRPr sz="1200"/>
            </a:lvl1pPr>
          </a:lstStyle>
          <a:p>
            <a:pPr>
              <a:defRPr/>
            </a:pPr>
            <a:fld id="{35050CDE-40B2-4EC4-B06D-2E25B3AB863E}" type="datetimeFigureOut">
              <a:rPr lang="en-US"/>
              <a:pPr>
                <a:defRPr/>
              </a:pPr>
              <a:t>1/26/2011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smtClean="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lvl1pPr>
          </a:lstStyle>
          <a:p>
            <a:pPr>
              <a:defRPr/>
            </a:pPr>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a:defRPr sz="1200"/>
            </a:lvl1pPr>
          </a:lstStyle>
          <a:p>
            <a:pPr>
              <a:defRPr/>
            </a:pPr>
            <a:fld id="{5EFBBD9D-CA9E-498A-BF57-5AE720202BC9}"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0" i="1" dirty="0" smtClean="0"/>
          </a:p>
        </p:txBody>
      </p:sp>
      <p:sp>
        <p:nvSpPr>
          <p:cNvPr id="112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DF3E69-3AE0-4EEC-AAAA-3E1C5CD27916}" type="slidenum">
              <a:rPr lang="en-US" smtClean="0"/>
              <a:pPr/>
              <a:t>1</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EFBBD9D-CA9E-498A-BF57-5AE720202BC9}" type="slidenum">
              <a:rPr lang="en-US" smtClean="0"/>
              <a:pPr>
                <a:defRPr/>
              </a:pPr>
              <a:t>10</a:t>
            </a:fld>
            <a:endParaRPr 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p:spPr>
      </p:sp>
      <p:sp>
        <p:nvSpPr>
          <p:cNvPr id="188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6B1D579F-B068-4E73-BDDF-1355B90A7A46}" type="slidenum">
              <a:rPr lang="en-US" sz="1200" kern="1200">
                <a:solidFill>
                  <a:prstClr val="black"/>
                </a:solidFill>
                <a:latin typeface="Times New Roman" pitchFamily="18" charset="0"/>
                <a:ea typeface="+mn-ea"/>
                <a:cs typeface="+mn-cs"/>
              </a:rPr>
              <a:pPr algn="r" rtl="0" fontAlgn="base">
                <a:spcBef>
                  <a:spcPct val="0"/>
                </a:spcBef>
                <a:spcAft>
                  <a:spcPct val="0"/>
                </a:spcAft>
              </a:pPr>
              <a:t>100</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66A23F35-330E-4621-89AB-4E7056F56A37}" type="slidenum">
              <a:rPr lang="en-US" sz="1200" kern="1200">
                <a:solidFill>
                  <a:prstClr val="black"/>
                </a:solidFill>
                <a:latin typeface="Times New Roman" pitchFamily="18" charset="0"/>
                <a:ea typeface="+mn-ea"/>
                <a:cs typeface="+mn-cs"/>
              </a:rPr>
              <a:pPr algn="r" rtl="0" fontAlgn="base">
                <a:spcBef>
                  <a:spcPct val="0"/>
                </a:spcBef>
                <a:spcAft>
                  <a:spcPct val="0"/>
                </a:spcAft>
              </a:pPr>
              <a:t>101</a:t>
            </a:fld>
            <a:endParaRPr lang="en-US" sz="1200" kern="1200" dirty="0">
              <a:solidFill>
                <a:prstClr val="black"/>
              </a:solidFill>
              <a:latin typeface="Times New Roman" pitchFamily="18" charset="0"/>
              <a:ea typeface="+mn-ea"/>
              <a:cs typeface="+mn-cs"/>
            </a:endParaRPr>
          </a:p>
        </p:txBody>
      </p:sp>
      <p:sp>
        <p:nvSpPr>
          <p:cNvPr id="197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p:spPr>
      </p:sp>
      <p:sp>
        <p:nvSpPr>
          <p:cNvPr id="195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2EB76E6F-F562-4C23-8BB2-0BD2943EA978}" type="slidenum">
              <a:rPr lang="en-US" sz="1200" kern="1200">
                <a:solidFill>
                  <a:prstClr val="black"/>
                </a:solidFill>
                <a:latin typeface="Times New Roman" pitchFamily="18" charset="0"/>
                <a:ea typeface="+mn-ea"/>
                <a:cs typeface="+mn-cs"/>
              </a:rPr>
              <a:pPr algn="r" rtl="0" fontAlgn="base">
                <a:spcBef>
                  <a:spcPct val="0"/>
                </a:spcBef>
                <a:spcAft>
                  <a:spcPct val="0"/>
                </a:spcAft>
              </a:pPr>
              <a:t>102</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C12B7BF4-0DEE-4304-B3C5-B616EF5A5050}" type="slidenum">
              <a:rPr lang="en-US" sz="1200" kern="1200">
                <a:solidFill>
                  <a:prstClr val="black"/>
                </a:solidFill>
                <a:latin typeface="Times New Roman" pitchFamily="18" charset="0"/>
                <a:ea typeface="+mn-ea"/>
                <a:cs typeface="+mn-cs"/>
              </a:rPr>
              <a:pPr algn="r" rtl="0" fontAlgn="base">
                <a:spcBef>
                  <a:spcPct val="0"/>
                </a:spcBef>
                <a:spcAft>
                  <a:spcPct val="0"/>
                </a:spcAft>
              </a:pPr>
              <a:t>103</a:t>
            </a:fld>
            <a:endParaRPr lang="en-US" sz="1200" kern="1200" dirty="0">
              <a:solidFill>
                <a:prstClr val="black"/>
              </a:solidFill>
              <a:latin typeface="Times New Roman" pitchFamily="18" charset="0"/>
              <a:ea typeface="+mn-ea"/>
              <a:cs typeface="+mn-cs"/>
            </a:endParaRPr>
          </a:p>
        </p:txBody>
      </p:sp>
      <p:sp>
        <p:nvSpPr>
          <p:cNvPr id="200707" name="Rectangle 2"/>
          <p:cNvSpPr>
            <a:spLocks noGrp="1" noRot="1" noChangeAspect="1" noChangeArrowheads="1" noTextEdit="1"/>
          </p:cNvSpPr>
          <p:nvPr>
            <p:ph type="sldImg"/>
          </p:nvPr>
        </p:nvSpPr>
        <p:spPr bwMode="auto">
          <a:xfrm>
            <a:off x="1876425" y="0"/>
            <a:ext cx="3100388" cy="2324100"/>
          </a:xfrm>
          <a:noFill/>
          <a:ln>
            <a:solidFill>
              <a:srgbClr val="000000"/>
            </a:solidFill>
            <a:miter lim="800000"/>
            <a:headEnd/>
            <a:tailEnd/>
          </a:ln>
        </p:spPr>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p:spPr>
      </p:sp>
      <p:sp>
        <p:nvSpPr>
          <p:cNvPr id="196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410A28DE-1A89-495B-93D2-84B3C0A943BF}" type="slidenum">
              <a:rPr lang="en-US" sz="1200" kern="1200">
                <a:solidFill>
                  <a:prstClr val="black"/>
                </a:solidFill>
                <a:latin typeface="Times New Roman" pitchFamily="18" charset="0"/>
                <a:ea typeface="+mn-ea"/>
                <a:cs typeface="+mn-cs"/>
              </a:rPr>
              <a:pPr algn="r" rtl="0" fontAlgn="base">
                <a:spcBef>
                  <a:spcPct val="0"/>
                </a:spcBef>
                <a:spcAft>
                  <a:spcPct val="0"/>
                </a:spcAft>
              </a:pPr>
              <a:t>104</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p:spPr>
      </p:sp>
      <p:sp>
        <p:nvSpPr>
          <p:cNvPr id="194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A20D44DB-5428-4010-A359-6CA658A112D5}" type="slidenum">
              <a:rPr lang="en-US" sz="1200" kern="1200">
                <a:solidFill>
                  <a:prstClr val="black"/>
                </a:solidFill>
                <a:latin typeface="Times New Roman" pitchFamily="18" charset="0"/>
                <a:ea typeface="+mn-ea"/>
                <a:cs typeface="+mn-cs"/>
              </a:rPr>
              <a:pPr algn="r" rtl="0" fontAlgn="base">
                <a:spcBef>
                  <a:spcPct val="0"/>
                </a:spcBef>
                <a:spcAft>
                  <a:spcPct val="0"/>
                </a:spcAft>
              </a:pPr>
              <a:t>105</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p:spPr>
      </p:sp>
      <p:sp>
        <p:nvSpPr>
          <p:cNvPr id="202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AFBD6EB3-01C6-48E2-A772-AC4B26D88094}" type="slidenum">
              <a:rPr lang="en-US" sz="1200" kern="1200">
                <a:solidFill>
                  <a:prstClr val="black"/>
                </a:solidFill>
                <a:latin typeface="Times New Roman" pitchFamily="18" charset="0"/>
                <a:ea typeface="+mn-ea"/>
                <a:cs typeface="+mn-cs"/>
              </a:rPr>
              <a:pPr algn="r" rtl="0" fontAlgn="base">
                <a:spcBef>
                  <a:spcPct val="0"/>
                </a:spcBef>
                <a:spcAft>
                  <a:spcPct val="0"/>
                </a:spcAft>
              </a:pPr>
              <a:t>106</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42676FA2-22DB-46D3-8844-4AAC39B7184B}" type="slidenum">
              <a:rPr lang="en-US" sz="1200" kern="1200">
                <a:solidFill>
                  <a:prstClr val="black"/>
                </a:solidFill>
                <a:latin typeface="Times New Roman" pitchFamily="18" charset="0"/>
                <a:ea typeface="+mn-ea"/>
                <a:cs typeface="+mn-cs"/>
              </a:rPr>
              <a:pPr algn="r" rtl="0" fontAlgn="base">
                <a:spcBef>
                  <a:spcPct val="0"/>
                </a:spcBef>
                <a:spcAft>
                  <a:spcPct val="0"/>
                </a:spcAft>
              </a:pPr>
              <a:t>107</a:t>
            </a:fld>
            <a:endParaRPr lang="en-US" sz="1200" kern="1200" dirty="0">
              <a:solidFill>
                <a:prstClr val="black"/>
              </a:solidFill>
              <a:latin typeface="Times New Roman" pitchFamily="18" charset="0"/>
              <a:ea typeface="+mn-ea"/>
              <a:cs typeface="+mn-cs"/>
            </a:endParaRPr>
          </a:p>
        </p:txBody>
      </p:sp>
      <p:sp>
        <p:nvSpPr>
          <p:cNvPr id="199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5EFBBD9D-CA9E-498A-BF57-5AE720202BC9}" type="slidenum">
              <a:rPr lang="en-US" sz="1200" kern="1200">
                <a:solidFill>
                  <a:prstClr val="black"/>
                </a:solidFill>
                <a:latin typeface="Times New Roman" pitchFamily="18" charset="0"/>
                <a:ea typeface="+mn-ea"/>
                <a:cs typeface="+mn-cs"/>
              </a:rPr>
              <a:pPr algn="r" rtl="0" fontAlgn="base">
                <a:spcBef>
                  <a:spcPct val="0"/>
                </a:spcBef>
                <a:spcAft>
                  <a:spcPct val="0"/>
                </a:spcAft>
                <a:defRPr/>
              </a:pPr>
              <a:t>108</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1"/>
          </p:nvPr>
        </p:nvSpPr>
        <p:spPr/>
        <p:txBody>
          <a:bodyPr>
            <a:normAutofit/>
          </a:bodyP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p:spPr>
      </p:sp>
      <p:sp>
        <p:nvSpPr>
          <p:cNvPr id="206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4AEC993-FF93-4356-B63B-552C92354B06}" type="slidenum">
              <a:rPr lang="en-US" smtClean="0"/>
              <a:pPr/>
              <a:t>109</a:t>
            </a:fld>
            <a:endParaRPr lang="en-US" dirty="0" smtClean="0"/>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EFBBD9D-CA9E-498A-BF57-5AE720202BC9}" type="slidenum">
              <a:rPr lang="en-US" smtClean="0"/>
              <a:pPr>
                <a:defRPr/>
              </a:pPr>
              <a:t>11</a:t>
            </a:fld>
            <a:endParaRPr lang="en-US"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p:spPr>
      </p:sp>
      <p:sp>
        <p:nvSpPr>
          <p:cNvPr id="2099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3A62EB9-36F6-4EDE-AED3-70BDFF3EFF48}" type="slidenum">
              <a:rPr lang="en-US" smtClean="0"/>
              <a:pPr/>
              <a:t>110</a:t>
            </a:fld>
            <a:endParaRPr lang="en-US" dirty="0" smtClean="0"/>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headEnd/>
            <a:tailEnd/>
          </a:ln>
        </p:spPr>
      </p:sp>
      <p:sp>
        <p:nvSpPr>
          <p:cNvPr id="210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68B5038-C6C9-417D-9759-917624301CF8}" type="slidenum">
              <a:rPr lang="en-US" smtClean="0"/>
              <a:pPr/>
              <a:t>111</a:t>
            </a:fld>
            <a:endParaRPr lang="en-US" dirty="0" smtClean="0"/>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p:spPr>
      </p:sp>
      <p:sp>
        <p:nvSpPr>
          <p:cNvPr id="211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AA5BD02-C2AB-4521-A531-19C267BA08DE}" type="slidenum">
              <a:rPr lang="en-US" smtClean="0"/>
              <a:pPr/>
              <a:t>112</a:t>
            </a:fld>
            <a:endParaRPr lang="en-US" dirty="0" smtClean="0"/>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5EFBBD9D-CA9E-498A-BF57-5AE720202BC9}" type="slidenum">
              <a:rPr lang="en-US" smtClean="0"/>
              <a:pPr>
                <a:defRPr/>
              </a:pPr>
              <a:t>113</a:t>
            </a:fld>
            <a:endParaRPr lang="en-US" dirty="0"/>
          </a:p>
        </p:txBody>
      </p:sp>
      <p:sp>
        <p:nvSpPr>
          <p:cNvPr id="5" name="Notes Placeholder 4"/>
          <p:cNvSpPr>
            <a:spLocks noGrp="1"/>
          </p:cNvSpPr>
          <p:nvPr>
            <p:ph type="body" sz="quarter" idx="11"/>
          </p:nvPr>
        </p:nvSpPr>
        <p:spPr/>
        <p:txBody>
          <a:bodyPr>
            <a:normAutofit/>
          </a:bodyPr>
          <a:lstStyle/>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5EFBBD9D-CA9E-498A-BF57-5AE720202BC9}" type="slidenum">
              <a:rPr lang="en-US" smtClean="0"/>
              <a:pPr>
                <a:defRPr/>
              </a:pPr>
              <a:t>114</a:t>
            </a:fld>
            <a:endParaRPr lang="en-US" dirty="0"/>
          </a:p>
        </p:txBody>
      </p:sp>
      <p:sp>
        <p:nvSpPr>
          <p:cNvPr id="5" name="Notes Placeholder 4"/>
          <p:cNvSpPr>
            <a:spLocks noGrp="1"/>
          </p:cNvSpPr>
          <p:nvPr>
            <p:ph type="body" sz="quarter" idx="11"/>
          </p:nvPr>
        </p:nvSpPr>
        <p:spPr/>
        <p:txBody>
          <a:bodyPr>
            <a:normAutofit/>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EFBBD9D-CA9E-498A-BF57-5AE720202BC9}" type="slidenum">
              <a:rPr lang="en-US" smtClean="0"/>
              <a:pPr>
                <a:defRPr/>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EFBBD9D-CA9E-498A-BF57-5AE720202BC9}" type="slidenum">
              <a:rPr lang="en-US" smtClean="0"/>
              <a:pPr>
                <a:defRPr/>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p:spPr>
      </p:sp>
      <p:sp>
        <p:nvSpPr>
          <p:cNvPr id="208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9DDCA3A-3222-4510-9AFC-D0BA21E9A360}" type="slidenum">
              <a:rPr lang="en-US" smtClean="0"/>
              <a:pPr/>
              <a:t>14</a:t>
            </a:fld>
            <a:endParaRPr lang="en-US" dirty="0" smtClean="0"/>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1B23D3D-BEF8-4F38-B842-74F3F974B488}" type="slidenum">
              <a:rPr lang="en-US" smtClean="0"/>
              <a:pPr/>
              <a:t>15</a:t>
            </a:fld>
            <a:endParaRPr lang="en-US" dirty="0" smtClean="0"/>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E06D03-AFB0-4033-8C75-2FA96BDA8C60}" type="slidenum">
              <a:rPr lang="en-US" smtClean="0"/>
              <a:pPr/>
              <a:t>16</a:t>
            </a:fld>
            <a:endParaRPr lang="en-US" dirty="0" smtClean="0"/>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135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87CBF6-1539-4875-BB0D-5AFCFED16BDD}" type="slidenum">
              <a:rPr lang="en-US" smtClean="0"/>
              <a:pPr/>
              <a:t>17</a:t>
            </a:fld>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1361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5609CC8-E5B6-47ED-BE71-30F5331A7E34}" type="slidenum">
              <a:rPr lang="en-US" smtClean="0"/>
              <a:pPr/>
              <a:t>18</a:t>
            </a:fld>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xfrm>
            <a:off x="1054100" y="4502150"/>
            <a:ext cx="5607050" cy="4183063"/>
          </a:xfrm>
          <a:noFill/>
        </p:spPr>
        <p:txBody>
          <a:bodyPr wrap="square" numCol="1" anchor="t" anchorCtr="0" compatLnSpc="1">
            <a:prstTxWarp prst="textNoShape">
              <a:avLst/>
            </a:prstTxWarp>
          </a:bodyPr>
          <a:lstStyle/>
          <a:p>
            <a:endParaRPr lang="en-US" dirty="0" smtClean="0"/>
          </a:p>
        </p:txBody>
      </p:sp>
      <p:sp>
        <p:nvSpPr>
          <p:cNvPr id="137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4BEF9F9-F4EE-4FCA-8781-DADE5E66B4FD}" type="slidenum">
              <a:rPr lang="en-US" smtClean="0"/>
              <a:pPr/>
              <a:t>19</a:t>
            </a:fld>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5EFBBD9D-CA9E-498A-BF57-5AE720202BC9}" type="slidenum">
              <a:rPr lang="en-US" smtClean="0"/>
              <a:pPr>
                <a:defRPr/>
              </a:pPr>
              <a:t>2</a:t>
            </a:fld>
            <a:endParaRPr lang="en-US" dirty="0"/>
          </a:p>
        </p:txBody>
      </p:sp>
      <p:sp>
        <p:nvSpPr>
          <p:cNvPr id="5" name="Notes Placeholder 4"/>
          <p:cNvSpPr>
            <a:spLocks noGrp="1"/>
          </p:cNvSpPr>
          <p:nvPr>
            <p:ph type="body" sz="quarter" idx="11"/>
          </p:nvPr>
        </p:nvSpPr>
        <p:spPr/>
        <p:txBody>
          <a:bodyPr>
            <a:normAutofit/>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4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CBBF797-9776-4434-B044-8D802C765B46}" type="slidenum">
              <a:rPr lang="en-US" smtClean="0"/>
              <a:pPr/>
              <a:t>20</a:t>
            </a:fld>
            <a:endParaRPr lang="en-US" dirty="0" smtClean="0"/>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558603A-2055-4473-BBF9-31C8397866EE}" type="slidenum">
              <a:rPr lang="en-US" smtClean="0"/>
              <a:pPr/>
              <a:t>21</a:t>
            </a:fld>
            <a:endParaRPr lang="en-US" dirty="0" smtClean="0"/>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558603A-2055-4473-BBF9-31C8397866EE}" type="slidenum">
              <a:rPr lang="en-US" smtClean="0"/>
              <a:pPr/>
              <a:t>22</a:t>
            </a:fld>
            <a:endParaRPr lang="en-US" dirty="0" smtClean="0"/>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CDE56F1A-69C1-4665-B096-B179B60FE238}" type="slidenum">
              <a:rPr lang="en-US" sz="1200" kern="1200">
                <a:solidFill>
                  <a:prstClr val="black"/>
                </a:solidFill>
                <a:latin typeface="Times New Roman" pitchFamily="18" charset="0"/>
                <a:ea typeface="+mn-ea"/>
                <a:cs typeface="+mn-cs"/>
              </a:rPr>
              <a:pPr algn="r" rtl="0" fontAlgn="base">
                <a:spcBef>
                  <a:spcPct val="0"/>
                </a:spcBef>
                <a:spcAft>
                  <a:spcPct val="0"/>
                </a:spcAft>
              </a:pPr>
              <a:t>23</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A534E328-E6D5-4789-8CC7-332A2D54D488}" type="slidenum">
              <a:rPr lang="en-US" sz="1200" kern="1200">
                <a:solidFill>
                  <a:prstClr val="black"/>
                </a:solidFill>
                <a:latin typeface="Times New Roman" pitchFamily="18" charset="0"/>
                <a:ea typeface="+mn-ea"/>
                <a:cs typeface="+mn-cs"/>
              </a:rPr>
              <a:pPr algn="r" rtl="0" fontAlgn="base">
                <a:spcBef>
                  <a:spcPct val="0"/>
                </a:spcBef>
                <a:spcAft>
                  <a:spcPct val="0"/>
                </a:spcAft>
              </a:pPr>
              <a:t>24</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CEFC8F0F-067A-4C45-92FD-23020941B01E}" type="slidenum">
              <a:rPr lang="en-US" sz="1200" kern="1200">
                <a:solidFill>
                  <a:prstClr val="black"/>
                </a:solidFill>
                <a:latin typeface="Times New Roman" pitchFamily="18" charset="0"/>
                <a:ea typeface="+mn-ea"/>
                <a:cs typeface="+mn-cs"/>
              </a:rPr>
              <a:pPr algn="r" rtl="0" fontAlgn="base">
                <a:spcBef>
                  <a:spcPct val="0"/>
                </a:spcBef>
                <a:spcAft>
                  <a:spcPct val="0"/>
                </a:spcAft>
              </a:pPr>
              <a:t>25</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387391FD-1D31-464A-AA19-C62BFD056498}" type="slidenum">
              <a:rPr lang="en-US" sz="1200" kern="1200">
                <a:solidFill>
                  <a:prstClr val="black"/>
                </a:solidFill>
                <a:latin typeface="Times New Roman" pitchFamily="18" charset="0"/>
                <a:ea typeface="+mn-ea"/>
                <a:cs typeface="+mn-cs"/>
              </a:rPr>
              <a:pPr algn="r" rtl="0" fontAlgn="base">
                <a:spcBef>
                  <a:spcPct val="0"/>
                </a:spcBef>
                <a:spcAft>
                  <a:spcPct val="0"/>
                </a:spcAft>
              </a:pPr>
              <a:t>26</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387391FD-1D31-464A-AA19-C62BFD056498}" type="slidenum">
              <a:rPr lang="en-US" sz="1200" kern="1200">
                <a:solidFill>
                  <a:prstClr val="black"/>
                </a:solidFill>
                <a:latin typeface="Times New Roman" pitchFamily="18" charset="0"/>
                <a:ea typeface="+mn-ea"/>
                <a:cs typeface="+mn-cs"/>
              </a:rPr>
              <a:pPr algn="r" rtl="0" fontAlgn="base">
                <a:spcBef>
                  <a:spcPct val="0"/>
                </a:spcBef>
                <a:spcAft>
                  <a:spcPct val="0"/>
                </a:spcAft>
              </a:pPr>
              <a:t>27</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A880BF96-162B-43EF-A8EC-11A979F316CE}" type="slidenum">
              <a:rPr lang="en-US" sz="1200" kern="1200">
                <a:solidFill>
                  <a:prstClr val="black"/>
                </a:solidFill>
                <a:latin typeface="Times New Roman" pitchFamily="18" charset="0"/>
                <a:ea typeface="+mn-ea"/>
                <a:cs typeface="+mn-cs"/>
              </a:rPr>
              <a:pPr algn="r" rtl="0" fontAlgn="base">
                <a:spcBef>
                  <a:spcPct val="0"/>
                </a:spcBef>
                <a:spcAft>
                  <a:spcPct val="0"/>
                </a:spcAft>
              </a:pPr>
              <a:t>28</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161D0C02-E79C-452F-8E4E-9D074B0BAADD}" type="slidenum">
              <a:rPr lang="en-US" sz="1200" kern="1200">
                <a:solidFill>
                  <a:prstClr val="black"/>
                </a:solidFill>
                <a:latin typeface="Times New Roman" pitchFamily="18" charset="0"/>
                <a:ea typeface="+mn-ea"/>
                <a:cs typeface="+mn-cs"/>
              </a:rPr>
              <a:pPr algn="r" rtl="0" fontAlgn="base">
                <a:spcBef>
                  <a:spcPct val="0"/>
                </a:spcBef>
                <a:spcAft>
                  <a:spcPct val="0"/>
                </a:spcAft>
              </a:pPr>
              <a:t>29</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5EFBBD9D-CA9E-498A-BF57-5AE720202BC9}" type="slidenum">
              <a:rPr lang="en-US" smtClean="0"/>
              <a:pPr>
                <a:defRPr/>
              </a:pPr>
              <a:t>3</a:t>
            </a:fld>
            <a:endParaRPr lang="en-US" dirty="0"/>
          </a:p>
        </p:txBody>
      </p:sp>
      <p:sp>
        <p:nvSpPr>
          <p:cNvPr id="5" name="Notes Placeholder 4"/>
          <p:cNvSpPr>
            <a:spLocks noGrp="1"/>
          </p:cNvSpPr>
          <p:nvPr>
            <p:ph type="body" sz="quarter" idx="11"/>
          </p:nvPr>
        </p:nvSpPr>
        <p:spPr/>
        <p:txBody>
          <a:bodyPr>
            <a:normAutofit/>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5EFBBD9D-CA9E-498A-BF57-5AE720202BC9}" type="slidenum">
              <a:rPr lang="en-US" sz="1200" kern="1200">
                <a:solidFill>
                  <a:prstClr val="black"/>
                </a:solidFill>
                <a:latin typeface="Times New Roman" pitchFamily="18" charset="0"/>
                <a:ea typeface="+mn-ea"/>
                <a:cs typeface="+mn-cs"/>
              </a:rPr>
              <a:pPr algn="r" rtl="0" fontAlgn="base">
                <a:spcBef>
                  <a:spcPct val="0"/>
                </a:spcBef>
                <a:spcAft>
                  <a:spcPct val="0"/>
                </a:spcAft>
                <a:defRPr/>
              </a:pPr>
              <a:t>30</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1"/>
          </p:nvPr>
        </p:nvSpPr>
        <p:spPr/>
        <p:txBody>
          <a:bodyPr>
            <a:normAutofit/>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185C9292-CED3-47E4-8862-A2CEAD10D7CE}" type="slidenum">
              <a:rPr lang="en-US" sz="1200" kern="1200">
                <a:solidFill>
                  <a:prstClr val="black"/>
                </a:solidFill>
                <a:latin typeface="Times New Roman" pitchFamily="18" charset="0"/>
                <a:ea typeface="+mn-ea"/>
                <a:cs typeface="+mn-cs"/>
              </a:rPr>
              <a:pPr algn="r" rtl="0" fontAlgn="base">
                <a:spcBef>
                  <a:spcPct val="0"/>
                </a:spcBef>
                <a:spcAft>
                  <a:spcPct val="0"/>
                </a:spcAft>
              </a:pPr>
              <a:t>31</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804FF9FC-0D19-4280-8D63-A280423CD419}" type="slidenum">
              <a:rPr lang="en-US" sz="1200" kern="1200">
                <a:solidFill>
                  <a:prstClr val="black"/>
                </a:solidFill>
                <a:latin typeface="Times New Roman" pitchFamily="18" charset="0"/>
                <a:ea typeface="+mn-ea"/>
                <a:cs typeface="+mn-cs"/>
              </a:rPr>
              <a:pPr algn="r" rtl="0" fontAlgn="base">
                <a:spcBef>
                  <a:spcPct val="0"/>
                </a:spcBef>
                <a:spcAft>
                  <a:spcPct val="0"/>
                </a:spcAft>
              </a:pPr>
              <a:t>32</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a:xfrm>
            <a:off x="701675" y="4435475"/>
            <a:ext cx="5607050" cy="4183063"/>
          </a:xfrm>
        </p:spPr>
        <p:txBody>
          <a:bodyPr>
            <a:normAutofit/>
          </a:bodyPr>
          <a:lstStyle/>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p:spPr>
      </p:sp>
      <p:sp>
        <p:nvSpPr>
          <p:cNvPr id="155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5079CE11-EDCE-4357-AE8C-B535A5DB8102}" type="slidenum">
              <a:rPr lang="en-US" sz="1200" kern="1200">
                <a:solidFill>
                  <a:prstClr val="black"/>
                </a:solidFill>
                <a:latin typeface="Times New Roman" pitchFamily="18" charset="0"/>
                <a:ea typeface="+mn-ea"/>
                <a:cs typeface="+mn-cs"/>
              </a:rPr>
              <a:pPr algn="r" rtl="0" fontAlgn="base">
                <a:spcBef>
                  <a:spcPct val="0"/>
                </a:spcBef>
                <a:spcAft>
                  <a:spcPct val="0"/>
                </a:spcAft>
              </a:pPr>
              <a:t>33</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p:spPr>
      </p:sp>
      <p:sp>
        <p:nvSpPr>
          <p:cNvPr id="156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D84E769A-634E-4293-892A-AEDE0785B425}" type="slidenum">
              <a:rPr lang="en-US" sz="1200" kern="1200">
                <a:solidFill>
                  <a:prstClr val="black"/>
                </a:solidFill>
                <a:latin typeface="Times New Roman" pitchFamily="18" charset="0"/>
                <a:ea typeface="+mn-ea"/>
                <a:cs typeface="+mn-cs"/>
              </a:rPr>
              <a:pPr algn="r" rtl="0" fontAlgn="base">
                <a:spcBef>
                  <a:spcPct val="0"/>
                </a:spcBef>
                <a:spcAft>
                  <a:spcPct val="0"/>
                </a:spcAft>
              </a:pPr>
              <a:t>34</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31804B4E-F8D0-4FD6-B9BF-80069BD1DED2}" type="slidenum">
              <a:rPr lang="en-US" sz="1200" kern="1200">
                <a:solidFill>
                  <a:prstClr val="black"/>
                </a:solidFill>
                <a:latin typeface="Times New Roman" pitchFamily="18" charset="0"/>
                <a:ea typeface="+mn-ea"/>
                <a:cs typeface="+mn-cs"/>
              </a:rPr>
              <a:pPr algn="r" rtl="0" fontAlgn="base">
                <a:spcBef>
                  <a:spcPct val="0"/>
                </a:spcBef>
                <a:spcAft>
                  <a:spcPct val="0"/>
                </a:spcAft>
              </a:pPr>
              <a:t>35</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7E1F8FBF-7604-4ACD-93D9-7CDD16580C69}" type="slidenum">
              <a:rPr lang="en-US" sz="1200" kern="1200">
                <a:solidFill>
                  <a:prstClr val="black"/>
                </a:solidFill>
                <a:latin typeface="Times New Roman" pitchFamily="18" charset="0"/>
                <a:ea typeface="+mn-ea"/>
                <a:cs typeface="+mn-cs"/>
              </a:rPr>
              <a:pPr algn="r" rtl="0" fontAlgn="base">
                <a:spcBef>
                  <a:spcPct val="0"/>
                </a:spcBef>
                <a:spcAft>
                  <a:spcPct val="0"/>
                </a:spcAft>
              </a:pPr>
              <a:t>36</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p:spPr>
      </p:sp>
      <p:sp>
        <p:nvSpPr>
          <p:cNvPr id="163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B2BBE37B-0A56-4F96-8F59-25810775BB86}" type="slidenum">
              <a:rPr lang="en-US" sz="1200" kern="1200">
                <a:solidFill>
                  <a:prstClr val="black"/>
                </a:solidFill>
                <a:latin typeface="Times New Roman" pitchFamily="18" charset="0"/>
                <a:ea typeface="+mn-ea"/>
                <a:cs typeface="+mn-cs"/>
              </a:rPr>
              <a:pPr algn="r" rtl="0" fontAlgn="base">
                <a:spcBef>
                  <a:spcPct val="0"/>
                </a:spcBef>
                <a:spcAft>
                  <a:spcPct val="0"/>
                </a:spcAft>
              </a:pPr>
              <a:t>37</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BCBE3B81-A2D6-4313-B1C3-243735E0468D}" type="slidenum">
              <a:rPr lang="en-US" sz="1200" kern="1200">
                <a:solidFill>
                  <a:prstClr val="black"/>
                </a:solidFill>
                <a:latin typeface="Times New Roman" pitchFamily="18" charset="0"/>
                <a:ea typeface="+mn-ea"/>
                <a:cs typeface="+mn-cs"/>
              </a:rPr>
              <a:pPr algn="r" rtl="0" fontAlgn="base">
                <a:spcBef>
                  <a:spcPct val="0"/>
                </a:spcBef>
                <a:spcAft>
                  <a:spcPct val="0"/>
                </a:spcAft>
              </a:pPr>
              <a:t>38</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E65ECD96-18A6-41F5-961B-19F837926ADF}" type="slidenum">
              <a:rPr lang="en-US" sz="1200" kern="1200">
                <a:solidFill>
                  <a:prstClr val="black"/>
                </a:solidFill>
                <a:latin typeface="Times New Roman" pitchFamily="18" charset="0"/>
                <a:ea typeface="+mn-ea"/>
                <a:cs typeface="+mn-cs"/>
              </a:rPr>
              <a:pPr algn="r" rtl="0" fontAlgn="base">
                <a:spcBef>
                  <a:spcPct val="0"/>
                </a:spcBef>
                <a:spcAft>
                  <a:spcPct val="0"/>
                </a:spcAft>
              </a:pPr>
              <a:t>39</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EFBBD9D-CA9E-498A-BF57-5AE720202BC9}" type="slidenum">
              <a:rPr lang="en-US" smtClean="0"/>
              <a:pPr>
                <a:defRPr/>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36DDC847-FC43-43A8-8662-E7F80AAEBEC2}" type="slidenum">
              <a:rPr lang="en-US" sz="1200" kern="1200">
                <a:solidFill>
                  <a:prstClr val="black"/>
                </a:solidFill>
                <a:latin typeface="Times New Roman" pitchFamily="18" charset="0"/>
                <a:ea typeface="+mn-ea"/>
                <a:cs typeface="+mn-cs"/>
              </a:rPr>
              <a:pPr algn="r" rtl="0" fontAlgn="base">
                <a:spcBef>
                  <a:spcPct val="0"/>
                </a:spcBef>
                <a:spcAft>
                  <a:spcPct val="0"/>
                </a:spcAft>
              </a:pPr>
              <a:t>40</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6A1E73C3-E568-46BA-9F0E-5BECAF7EA2E3}" type="slidenum">
              <a:rPr lang="en-US" sz="1200" kern="1200">
                <a:solidFill>
                  <a:prstClr val="black"/>
                </a:solidFill>
                <a:latin typeface="Times New Roman" pitchFamily="18" charset="0"/>
                <a:ea typeface="+mn-ea"/>
                <a:cs typeface="+mn-cs"/>
              </a:rPr>
              <a:pPr algn="r" rtl="0" fontAlgn="base">
                <a:spcBef>
                  <a:spcPct val="0"/>
                </a:spcBef>
                <a:spcAft>
                  <a:spcPct val="0"/>
                </a:spcAft>
              </a:pPr>
              <a:t>41</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051CEFD4-77DC-45DE-A994-1128F7702EB9}" type="slidenum">
              <a:rPr lang="en-US" sz="1200" kern="1200">
                <a:solidFill>
                  <a:prstClr val="black"/>
                </a:solidFill>
                <a:latin typeface="Times New Roman" pitchFamily="18" charset="0"/>
                <a:ea typeface="+mn-ea"/>
                <a:cs typeface="+mn-cs"/>
              </a:rPr>
              <a:pPr algn="r" rtl="0" fontAlgn="base">
                <a:spcBef>
                  <a:spcPct val="0"/>
                </a:spcBef>
                <a:spcAft>
                  <a:spcPct val="0"/>
                </a:spcAft>
              </a:pPr>
              <a:t>42</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55B1D44A-06AF-466A-88C7-6E483E10B202}" type="slidenum">
              <a:rPr lang="en-US" sz="1200" kern="1200">
                <a:solidFill>
                  <a:prstClr val="black"/>
                </a:solidFill>
                <a:latin typeface="Times New Roman" pitchFamily="18" charset="0"/>
                <a:ea typeface="+mn-ea"/>
                <a:cs typeface="+mn-cs"/>
              </a:rPr>
              <a:pPr algn="r" rtl="0" fontAlgn="base">
                <a:spcBef>
                  <a:spcPct val="0"/>
                </a:spcBef>
                <a:spcAft>
                  <a:spcPct val="0"/>
                </a:spcAft>
              </a:pPr>
              <a:t>43</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p:spPr>
      </p:sp>
      <p:sp>
        <p:nvSpPr>
          <p:cNvPr id="162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70E5DA7A-AECE-4FB5-ABC2-951217166361}" type="slidenum">
              <a:rPr lang="en-US" sz="1200" kern="1200">
                <a:solidFill>
                  <a:prstClr val="black"/>
                </a:solidFill>
                <a:latin typeface="Times New Roman" pitchFamily="18" charset="0"/>
                <a:ea typeface="+mn-ea"/>
                <a:cs typeface="+mn-cs"/>
              </a:rPr>
              <a:pPr algn="r" rtl="0" fontAlgn="base">
                <a:spcBef>
                  <a:spcPct val="0"/>
                </a:spcBef>
                <a:spcAft>
                  <a:spcPct val="0"/>
                </a:spcAft>
              </a:pPr>
              <a:t>44</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a:xfrm>
            <a:off x="701675" y="4425950"/>
            <a:ext cx="5607050" cy="4183063"/>
          </a:xfrm>
        </p:spPr>
        <p:txBody>
          <a:bodyPr>
            <a:normAutofit/>
          </a:bodyPr>
          <a:lstStyle/>
          <a:p>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732D932E-7222-42F8-B007-5F385E946BBF}" type="slidenum">
              <a:rPr lang="en-US" sz="1200" kern="1200">
                <a:solidFill>
                  <a:prstClr val="black"/>
                </a:solidFill>
                <a:latin typeface="Times New Roman" pitchFamily="18" charset="0"/>
                <a:ea typeface="+mn-ea"/>
                <a:cs typeface="+mn-cs"/>
              </a:rPr>
              <a:pPr algn="r" rtl="0" fontAlgn="base">
                <a:spcBef>
                  <a:spcPct val="0"/>
                </a:spcBef>
                <a:spcAft>
                  <a:spcPct val="0"/>
                </a:spcAft>
              </a:pPr>
              <a:t>45</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p:spPr>
      </p:sp>
      <p:sp>
        <p:nvSpPr>
          <p:cNvPr id="168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4A56537A-2688-42D8-9A6F-3B7E7DC9ED5C}" type="slidenum">
              <a:rPr lang="en-US" sz="1200" kern="1200">
                <a:solidFill>
                  <a:prstClr val="black"/>
                </a:solidFill>
                <a:latin typeface="Times New Roman" pitchFamily="18" charset="0"/>
                <a:ea typeface="+mn-ea"/>
                <a:cs typeface="+mn-cs"/>
              </a:rPr>
              <a:pPr algn="r" rtl="0" fontAlgn="base">
                <a:spcBef>
                  <a:spcPct val="0"/>
                </a:spcBef>
                <a:spcAft>
                  <a:spcPct val="0"/>
                </a:spcAft>
              </a:pPr>
              <a:t>46</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21EE58B2-8051-4B43-A02C-584E96FD5F93}" type="slidenum">
              <a:rPr lang="en-US" sz="1200" kern="1200">
                <a:solidFill>
                  <a:prstClr val="black"/>
                </a:solidFill>
                <a:latin typeface="Times New Roman" pitchFamily="18" charset="0"/>
                <a:ea typeface="+mn-ea"/>
                <a:cs typeface="+mn-cs"/>
              </a:rPr>
              <a:pPr algn="r" rtl="0" fontAlgn="base">
                <a:spcBef>
                  <a:spcPct val="0"/>
                </a:spcBef>
                <a:spcAft>
                  <a:spcPct val="0"/>
                </a:spcAft>
              </a:pPr>
              <a:t>47</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0F6D244C-2AC4-4407-97D2-4682D0069F99}" type="slidenum">
              <a:rPr lang="en-US" sz="1200" kern="1200">
                <a:solidFill>
                  <a:prstClr val="black"/>
                </a:solidFill>
                <a:latin typeface="Times New Roman" pitchFamily="18" charset="0"/>
                <a:ea typeface="+mn-ea"/>
                <a:cs typeface="+mn-cs"/>
              </a:rPr>
              <a:pPr algn="r" rtl="0" fontAlgn="base">
                <a:spcBef>
                  <a:spcPct val="0"/>
                </a:spcBef>
                <a:spcAft>
                  <a:spcPct val="0"/>
                </a:spcAft>
              </a:pPr>
              <a:t>48</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p:spPr>
      </p:sp>
      <p:sp>
        <p:nvSpPr>
          <p:cNvPr id="172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E39D8D61-59A9-4D7E-97A8-29515B7D00CE}" type="slidenum">
              <a:rPr lang="en-US" sz="1200" kern="1200">
                <a:solidFill>
                  <a:prstClr val="black"/>
                </a:solidFill>
                <a:latin typeface="Times New Roman" pitchFamily="18" charset="0"/>
                <a:ea typeface="+mn-ea"/>
                <a:cs typeface="+mn-cs"/>
              </a:rPr>
              <a:pPr algn="r" rtl="0" fontAlgn="base">
                <a:spcBef>
                  <a:spcPct val="0"/>
                </a:spcBef>
                <a:spcAft>
                  <a:spcPct val="0"/>
                </a:spcAft>
              </a:pPr>
              <a:t>49</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5EFBBD9D-CA9E-498A-BF57-5AE720202BC9}" type="slidenum">
              <a:rPr lang="en-US" smtClean="0"/>
              <a:pPr>
                <a:defRPr/>
              </a:pPr>
              <a:t>5</a:t>
            </a:fld>
            <a:endParaRPr lang="en-US" dirty="0"/>
          </a:p>
        </p:txBody>
      </p:sp>
      <p:sp>
        <p:nvSpPr>
          <p:cNvPr id="5" name="Notes Placeholder 4"/>
          <p:cNvSpPr>
            <a:spLocks noGrp="1"/>
          </p:cNvSpPr>
          <p:nvPr>
            <p:ph type="body" sz="quarter" idx="11"/>
          </p:nvPr>
        </p:nvSpPr>
        <p:spPr/>
        <p:txBody>
          <a:bodyPr>
            <a:normAutofit/>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50</a:t>
            </a:fld>
            <a:endParaRPr lang="en-US"/>
          </a:p>
        </p:txBody>
      </p:sp>
      <p:sp>
        <p:nvSpPr>
          <p:cNvPr id="5" name="Notes Placeholder 4"/>
          <p:cNvSpPr>
            <a:spLocks noGrp="1"/>
          </p:cNvSpPr>
          <p:nvPr>
            <p:ph type="body" sz="quarter" idx="11"/>
          </p:nvPr>
        </p:nvSpPr>
        <p:spPr/>
        <p:txBody>
          <a:bodyPr>
            <a:normAutofit/>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EFBBD9D-CA9E-498A-BF57-5AE720202BC9}" type="slidenum">
              <a:rPr lang="en-US" smtClean="0"/>
              <a:pPr>
                <a:defRPr/>
              </a:pPr>
              <a:t>51</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p:spPr>
      </p:sp>
      <p:sp>
        <p:nvSpPr>
          <p:cNvPr id="177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31F0D5B-C2CA-4892-A8C9-2F8F9D3DF9B7}" type="slidenum">
              <a:rPr lang="en-US" smtClean="0"/>
              <a:pPr/>
              <a:t>52</a:t>
            </a:fld>
            <a:endParaRPr lang="en-US" dirty="0" smtClean="0"/>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26976C1-892D-4055-8456-13AD1374BB99}" type="slidenum">
              <a:rPr lang="en-US" smtClean="0"/>
              <a:pPr/>
              <a:t>53</a:t>
            </a:fld>
            <a:endParaRPr lang="en-US" dirty="0" smtClean="0"/>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D0A2E18-7CF1-4E35-978F-720CB20D1826}" type="slidenum">
              <a:rPr lang="en-US" smtClean="0"/>
              <a:pPr/>
              <a:t>54</a:t>
            </a:fld>
            <a:endParaRPr lang="en-US" dirty="0" smtClean="0"/>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EAD92466-DD2E-40D2-84A7-F062006CB131}" type="slidenum">
              <a:rPr lang="en-US" sz="1200" kern="1200">
                <a:solidFill>
                  <a:prstClr val="black"/>
                </a:solidFill>
                <a:latin typeface="Times New Roman" pitchFamily="18" charset="0"/>
                <a:ea typeface="+mn-ea"/>
                <a:cs typeface="+mn-cs"/>
              </a:rPr>
              <a:pPr algn="r" rtl="0" fontAlgn="base">
                <a:spcBef>
                  <a:spcPct val="0"/>
                </a:spcBef>
                <a:spcAft>
                  <a:spcPct val="0"/>
                </a:spcAft>
              </a:pPr>
              <a:t>55</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p:spPr>
      </p:sp>
      <p:sp>
        <p:nvSpPr>
          <p:cNvPr id="175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13D00E16-601A-4F34-8C48-AB389B07273E}" type="slidenum">
              <a:rPr lang="en-US" sz="1200" kern="1200">
                <a:solidFill>
                  <a:prstClr val="black"/>
                </a:solidFill>
                <a:latin typeface="Times New Roman" pitchFamily="18" charset="0"/>
                <a:ea typeface="+mn-ea"/>
                <a:cs typeface="+mn-cs"/>
              </a:rPr>
              <a:pPr algn="r" rtl="0" fontAlgn="base">
                <a:spcBef>
                  <a:spcPct val="0"/>
                </a:spcBef>
                <a:spcAft>
                  <a:spcPct val="0"/>
                </a:spcAft>
              </a:pPr>
              <a:t>56</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p:spPr>
      </p:sp>
      <p:sp>
        <p:nvSpPr>
          <p:cNvPr id="175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13D00E16-601A-4F34-8C48-AB389B07273E}" type="slidenum">
              <a:rPr lang="en-US" sz="1200" kern="1200">
                <a:solidFill>
                  <a:prstClr val="black"/>
                </a:solidFill>
                <a:latin typeface="Times New Roman" pitchFamily="18" charset="0"/>
                <a:ea typeface="+mn-ea"/>
                <a:cs typeface="+mn-cs"/>
              </a:rPr>
              <a:pPr algn="r" rtl="0" fontAlgn="base">
                <a:spcBef>
                  <a:spcPct val="0"/>
                </a:spcBef>
                <a:spcAft>
                  <a:spcPct val="0"/>
                </a:spcAft>
              </a:pPr>
              <a:t>57</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33B0CB70-60DA-4BA3-BC07-82FCD236AE0A}" type="slidenum">
              <a:rPr lang="en-US" sz="1200" kern="1200">
                <a:solidFill>
                  <a:prstClr val="black"/>
                </a:solidFill>
                <a:latin typeface="Times New Roman" pitchFamily="18" charset="0"/>
                <a:ea typeface="+mn-ea"/>
                <a:cs typeface="+mn-cs"/>
              </a:rPr>
              <a:pPr algn="r" rtl="0" fontAlgn="base">
                <a:spcBef>
                  <a:spcPct val="0"/>
                </a:spcBef>
                <a:spcAft>
                  <a:spcPct val="0"/>
                </a:spcAft>
              </a:pPr>
              <a:t>58</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D84221D9-2ACB-4461-824C-CDC5D4F9E80D}" type="slidenum">
              <a:rPr lang="en-US" sz="1200" kern="1200">
                <a:solidFill>
                  <a:prstClr val="black"/>
                </a:solidFill>
                <a:latin typeface="Times New Roman" pitchFamily="18" charset="0"/>
                <a:ea typeface="+mn-ea"/>
                <a:cs typeface="+mn-cs"/>
              </a:rPr>
              <a:pPr algn="r" rtl="0" fontAlgn="base">
                <a:spcBef>
                  <a:spcPct val="0"/>
                </a:spcBef>
                <a:spcAft>
                  <a:spcPct val="0"/>
                </a:spcAft>
              </a:pPr>
              <a:t>59</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5EFBBD9D-CA9E-498A-BF57-5AE720202BC9}" type="slidenum">
              <a:rPr lang="en-US" smtClean="0"/>
              <a:pPr>
                <a:defRPr/>
              </a:pPr>
              <a:t>6</a:t>
            </a:fld>
            <a:endParaRPr lang="en-US" dirty="0"/>
          </a:p>
        </p:txBody>
      </p:sp>
      <p:sp>
        <p:nvSpPr>
          <p:cNvPr id="5" name="Notes Placeholder 4"/>
          <p:cNvSpPr>
            <a:spLocks noGrp="1"/>
          </p:cNvSpPr>
          <p:nvPr>
            <p:ph type="body" sz="quarter" idx="11"/>
          </p:nvPr>
        </p:nvSpPr>
        <p:spPr/>
        <p:txBody>
          <a:bodyPr>
            <a:normAutofit/>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5EFBBD9D-CA9E-498A-BF57-5AE720202BC9}" type="slidenum">
              <a:rPr lang="en-US" sz="1200" kern="1200">
                <a:solidFill>
                  <a:prstClr val="black"/>
                </a:solidFill>
                <a:latin typeface="Times New Roman" pitchFamily="18" charset="0"/>
                <a:ea typeface="+mn-ea"/>
                <a:cs typeface="+mn-cs"/>
              </a:rPr>
              <a:pPr algn="r" rtl="0" fontAlgn="base">
                <a:spcBef>
                  <a:spcPct val="0"/>
                </a:spcBef>
                <a:spcAft>
                  <a:spcPct val="0"/>
                </a:spcAft>
                <a:defRPr/>
              </a:pPr>
              <a:t>60</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1"/>
          </p:nvPr>
        </p:nvSpPr>
        <p:spPr/>
        <p:txBody>
          <a:bodyPr>
            <a:normAutofit/>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5EFBBD9D-CA9E-498A-BF57-5AE720202BC9}" type="slidenum">
              <a:rPr lang="en-US" sz="1200" kern="1200">
                <a:solidFill>
                  <a:prstClr val="black"/>
                </a:solidFill>
                <a:latin typeface="Times New Roman" pitchFamily="18" charset="0"/>
                <a:ea typeface="+mn-ea"/>
                <a:cs typeface="+mn-cs"/>
              </a:rPr>
              <a:pPr algn="r" rtl="0" fontAlgn="base">
                <a:spcBef>
                  <a:spcPct val="0"/>
                </a:spcBef>
                <a:spcAft>
                  <a:spcPct val="0"/>
                </a:spcAft>
                <a:defRPr/>
              </a:pPr>
              <a:t>61</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1"/>
          </p:nvPr>
        </p:nvSpPr>
        <p:spPr/>
        <p:txBody>
          <a:bodyPr>
            <a:normAutofit/>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p:spPr>
      </p:sp>
      <p:sp>
        <p:nvSpPr>
          <p:cNvPr id="2058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09C5BC2E-F643-4EAB-B9B9-CE859709E3B8}" type="slidenum">
              <a:rPr lang="en-US" sz="1200" kern="1200">
                <a:solidFill>
                  <a:prstClr val="black"/>
                </a:solidFill>
                <a:latin typeface="Times New Roman" pitchFamily="18" charset="0"/>
                <a:ea typeface="+mn-ea"/>
                <a:cs typeface="+mn-cs"/>
              </a:rPr>
              <a:pPr algn="r" rtl="0" fontAlgn="base">
                <a:spcBef>
                  <a:spcPct val="0"/>
                </a:spcBef>
                <a:spcAft>
                  <a:spcPct val="0"/>
                </a:spcAft>
              </a:pPr>
              <a:t>62</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p:spPr>
      </p:sp>
      <p:sp>
        <p:nvSpPr>
          <p:cNvPr id="203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4E5BC3F1-E496-4D52-8FE6-D8F073405C79}" type="slidenum">
              <a:rPr lang="en-US" sz="1200" kern="1200">
                <a:solidFill>
                  <a:prstClr val="black"/>
                </a:solidFill>
                <a:latin typeface="Times New Roman" pitchFamily="18" charset="0"/>
                <a:ea typeface="+mn-ea"/>
                <a:cs typeface="+mn-cs"/>
              </a:rPr>
              <a:pPr algn="r" rtl="0" fontAlgn="base">
                <a:spcBef>
                  <a:spcPct val="0"/>
                </a:spcBef>
                <a:spcAft>
                  <a:spcPct val="0"/>
                </a:spcAft>
              </a:pPr>
              <a:t>63</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30D1587A-06F7-4070-B491-6E392D57A3B1}" type="slidenum">
              <a:rPr lang="en-US" sz="1200" kern="1200">
                <a:solidFill>
                  <a:prstClr val="black"/>
                </a:solidFill>
                <a:latin typeface="Times New Roman" pitchFamily="18" charset="0"/>
                <a:ea typeface="+mn-ea"/>
                <a:cs typeface="+mn-cs"/>
              </a:rPr>
              <a:pPr algn="r" rtl="0" fontAlgn="base">
                <a:spcBef>
                  <a:spcPct val="0"/>
                </a:spcBef>
                <a:spcAft>
                  <a:spcPct val="0"/>
                </a:spcAft>
              </a:pPr>
              <a:t>64</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CA75ACA0-5B20-4326-BB3A-6C42603FF6B0}" type="slidenum">
              <a:rPr lang="en-US" sz="1200" kern="1200">
                <a:solidFill>
                  <a:prstClr val="black"/>
                </a:solidFill>
                <a:latin typeface="Times New Roman" pitchFamily="18" charset="0"/>
                <a:ea typeface="+mn-ea"/>
                <a:cs typeface="+mn-cs"/>
              </a:rPr>
              <a:pPr algn="r" rtl="0" fontAlgn="base">
                <a:spcBef>
                  <a:spcPct val="0"/>
                </a:spcBef>
                <a:spcAft>
                  <a:spcPct val="0"/>
                </a:spcAft>
              </a:pPr>
              <a:t>65</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EFBBD9D-CA9E-498A-BF57-5AE720202BC9}" type="slidenum">
              <a:rPr lang="en-US" smtClean="0"/>
              <a:pPr>
                <a:defRPr/>
              </a:pPr>
              <a:t>66</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4EF3AD11-693B-4A96-B8C4-18E9AE9F8A68}" type="slidenum">
              <a:rPr lang="en-US" sz="1200" kern="1200">
                <a:solidFill>
                  <a:prstClr val="black"/>
                </a:solidFill>
                <a:latin typeface="Times New Roman" pitchFamily="18" charset="0"/>
                <a:ea typeface="+mn-ea"/>
                <a:cs typeface="+mn-cs"/>
              </a:rPr>
              <a:pPr algn="r" rtl="0" fontAlgn="base">
                <a:spcBef>
                  <a:spcPct val="0"/>
                </a:spcBef>
                <a:spcAft>
                  <a:spcPct val="0"/>
                </a:spcAft>
              </a:pPr>
              <a:t>67</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5EFBBD9D-CA9E-498A-BF57-5AE720202BC9}" type="slidenum">
              <a:rPr lang="en-US" sz="1200" kern="1200">
                <a:solidFill>
                  <a:prstClr val="black"/>
                </a:solidFill>
                <a:latin typeface="Times New Roman" pitchFamily="18" charset="0"/>
                <a:ea typeface="+mn-ea"/>
                <a:cs typeface="+mn-cs"/>
              </a:rPr>
              <a:pPr algn="r" rtl="0" fontAlgn="base">
                <a:spcBef>
                  <a:spcPct val="0"/>
                </a:spcBef>
                <a:spcAft>
                  <a:spcPct val="0"/>
                </a:spcAft>
                <a:defRPr/>
              </a:pPr>
              <a:t>68</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1"/>
          </p:nvPr>
        </p:nvSpPr>
        <p:spPr/>
        <p:txBody>
          <a:bodyPr>
            <a:normAutofit/>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1157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861FDC-89AE-44CC-BA0E-9BE36115310D}" type="slidenum">
              <a:rPr lang="en-US" smtClean="0"/>
              <a:pPr/>
              <a:t>69</a:t>
            </a:fld>
            <a:endParaRPr lang="en-US" dirty="0" smtClean="0"/>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5EFBBD9D-CA9E-498A-BF57-5AE720202BC9}" type="slidenum">
              <a:rPr lang="en-US" smtClean="0"/>
              <a:pPr>
                <a:defRPr/>
              </a:pPr>
              <a:t>7</a:t>
            </a:fld>
            <a:endParaRPr lang="en-US" dirty="0"/>
          </a:p>
        </p:txBody>
      </p:sp>
      <p:sp>
        <p:nvSpPr>
          <p:cNvPr id="5" name="Notes Placeholder 4"/>
          <p:cNvSpPr>
            <a:spLocks noGrp="1"/>
          </p:cNvSpPr>
          <p:nvPr>
            <p:ph type="body" sz="quarter" idx="11"/>
          </p:nvPr>
        </p:nvSpPr>
        <p:spPr/>
        <p:txBody>
          <a:bodyPr>
            <a:normAutofit/>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5E01ED6-F6FA-494F-AD9F-30A365330920}" type="slidenum">
              <a:rPr lang="en-US" smtClean="0"/>
              <a:pPr/>
              <a:t>70</a:t>
            </a:fld>
            <a:endParaRPr lang="en-US" dirty="0" smtClean="0"/>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150D027-A282-4858-AA08-6303A4F5AAE2}" type="slidenum">
              <a:rPr lang="en-US" smtClean="0"/>
              <a:pPr/>
              <a:t>71</a:t>
            </a:fld>
            <a:endParaRPr lang="en-US" dirty="0" smtClean="0"/>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5EFBBD9D-CA9E-498A-BF57-5AE720202BC9}" type="slidenum">
              <a:rPr lang="en-US" smtClean="0"/>
              <a:pPr>
                <a:defRPr/>
              </a:pPr>
              <a:t>72</a:t>
            </a:fld>
            <a:endParaRPr lang="en-US" dirty="0"/>
          </a:p>
        </p:txBody>
      </p:sp>
      <p:sp>
        <p:nvSpPr>
          <p:cNvPr id="5" name="Notes Placeholder 4"/>
          <p:cNvSpPr>
            <a:spLocks noGrp="1"/>
          </p:cNvSpPr>
          <p:nvPr>
            <p:ph type="body" sz="quarter" idx="11"/>
          </p:nvPr>
        </p:nvSpPr>
        <p:spPr/>
        <p:txBody>
          <a:bodyPr>
            <a:normAutofit/>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C9B5234-33C4-43A4-AC24-1BE03AF8BAA0}" type="slidenum">
              <a:rPr lang="en-US" smtClean="0"/>
              <a:pPr/>
              <a:t>73</a:t>
            </a:fld>
            <a:endParaRPr lang="en-US" dirty="0" smtClean="0"/>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C5A4E4-1925-4855-831F-4063BC090C2D}" type="slidenum">
              <a:rPr lang="en-US" smtClean="0"/>
              <a:pPr/>
              <a:t>74</a:t>
            </a:fld>
            <a:endParaRPr lang="en-US" dirty="0" smtClean="0"/>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C04E86D-1291-4E02-947E-6837D1A0BA0F}" type="slidenum">
              <a:rPr lang="en-US" smtClean="0"/>
              <a:pPr/>
              <a:t>75</a:t>
            </a:fld>
            <a:endParaRPr lang="en-US" dirty="0" smtClean="0"/>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4893F22-FC6E-4BCB-9D6C-9088666A467E}" type="slidenum">
              <a:rPr lang="en-US" smtClean="0"/>
              <a:pPr/>
              <a:t>76</a:t>
            </a:fld>
            <a:endParaRPr lang="en-US" dirty="0" smtClean="0"/>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207D0EB-6AB6-4796-A7D2-5198D0EB2D43}" type="slidenum">
              <a:rPr lang="en-US" smtClean="0"/>
              <a:pPr/>
              <a:t>77</a:t>
            </a:fld>
            <a:endParaRPr lang="en-US" dirty="0" smtClean="0"/>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5273142-C2A3-495D-928B-FAB8E1232814}" type="slidenum">
              <a:rPr lang="en-US" smtClean="0"/>
              <a:pPr/>
              <a:t>78</a:t>
            </a:fld>
            <a:endParaRPr lang="en-US" dirty="0" smtClean="0"/>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B09313-0AD0-4764-9E79-C900E8483DC9}" type="slidenum">
              <a:rPr lang="en-US" smtClean="0"/>
              <a:pPr/>
              <a:t>79</a:t>
            </a:fld>
            <a:endParaRPr lang="en-US" dirty="0" smtClean="0"/>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7E6332C-301C-4855-A319-7A5909AFB18B}" type="slidenum">
              <a:rPr lang="en-US" smtClean="0"/>
              <a:pPr/>
              <a:t>8</a:t>
            </a:fld>
            <a:endParaRPr lang="en-US"/>
          </a:p>
        </p:txBody>
      </p:sp>
      <p:sp>
        <p:nvSpPr>
          <p:cNvPr id="5" name="Notes Placeholder 4"/>
          <p:cNvSpPr>
            <a:spLocks noGrp="1"/>
          </p:cNvSpPr>
          <p:nvPr>
            <p:ph type="body" sz="quarter" idx="11"/>
          </p:nvPr>
        </p:nvSpPr>
        <p:spPr/>
        <p:txBody>
          <a:bodyPr>
            <a:normAutofit/>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5EFBBD9D-CA9E-498A-BF57-5AE720202BC9}" type="slidenum">
              <a:rPr lang="en-US" smtClean="0"/>
              <a:pPr>
                <a:defRPr/>
              </a:pPr>
              <a:t>80</a:t>
            </a:fld>
            <a:endParaRPr lang="en-US" dirty="0"/>
          </a:p>
        </p:txBody>
      </p:sp>
      <p:sp>
        <p:nvSpPr>
          <p:cNvPr id="5" name="Notes Placeholder 4"/>
          <p:cNvSpPr>
            <a:spLocks noGrp="1"/>
          </p:cNvSpPr>
          <p:nvPr>
            <p:ph type="body" sz="quarter" idx="11"/>
          </p:nvPr>
        </p:nvSpPr>
        <p:spPr/>
        <p:txBody>
          <a:bodyPr>
            <a:normAutofit/>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B7B9437-3E99-41B9-92EA-50E8B0C34863}" type="slidenum">
              <a:rPr lang="en-US" smtClean="0"/>
              <a:pPr/>
              <a:t>81</a:t>
            </a:fld>
            <a:endParaRPr lang="en-US" dirty="0" smtClean="0"/>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2AC7990-E5E8-4562-B3E2-507D37AD6F61}" type="slidenum">
              <a:rPr lang="en-US" smtClean="0"/>
              <a:pPr/>
              <a:t>82</a:t>
            </a:fld>
            <a:endParaRPr lang="en-US" dirty="0" smtClean="0"/>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5EFBBD9D-CA9E-498A-BF57-5AE720202BC9}" type="slidenum">
              <a:rPr lang="en-US" smtClean="0"/>
              <a:pPr>
                <a:defRPr/>
              </a:pPr>
              <a:t>83</a:t>
            </a:fld>
            <a:endParaRPr lang="en-US" dirty="0"/>
          </a:p>
        </p:txBody>
      </p:sp>
      <p:sp>
        <p:nvSpPr>
          <p:cNvPr id="5" name="Notes Placeholder 4"/>
          <p:cNvSpPr>
            <a:spLocks noGrp="1"/>
          </p:cNvSpPr>
          <p:nvPr>
            <p:ph type="body" sz="quarter" idx="11"/>
          </p:nvPr>
        </p:nvSpPr>
        <p:spPr/>
        <p:txBody>
          <a:bodyPr>
            <a:normAutofit/>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555984CF-AF11-4067-AAAB-008F09BA4E89}" type="slidenum">
              <a:rPr lang="en-US" sz="1200" kern="1200">
                <a:solidFill>
                  <a:prstClr val="black"/>
                </a:solidFill>
                <a:latin typeface="Times New Roman" pitchFamily="18" charset="0"/>
                <a:ea typeface="+mn-ea"/>
                <a:cs typeface="+mn-cs"/>
              </a:rPr>
              <a:pPr algn="r" rtl="0" fontAlgn="base">
                <a:spcBef>
                  <a:spcPct val="0"/>
                </a:spcBef>
                <a:spcAft>
                  <a:spcPct val="0"/>
                </a:spcAft>
              </a:pPr>
              <a:t>84</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F706244C-FD30-4FBC-A376-DA3271CACC6A}" type="slidenum">
              <a:rPr lang="en-US" sz="1200" kern="1200">
                <a:solidFill>
                  <a:prstClr val="black"/>
                </a:solidFill>
                <a:latin typeface="Times New Roman" pitchFamily="18" charset="0"/>
                <a:ea typeface="+mn-ea"/>
                <a:cs typeface="+mn-cs"/>
              </a:rPr>
              <a:pPr algn="r" rtl="0" fontAlgn="base">
                <a:spcBef>
                  <a:spcPct val="0"/>
                </a:spcBef>
                <a:spcAft>
                  <a:spcPct val="0"/>
                </a:spcAft>
              </a:pPr>
              <a:t>85</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p:spPr>
      </p:sp>
      <p:sp>
        <p:nvSpPr>
          <p:cNvPr id="182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7AD217A1-9A45-41CC-B55A-5A9779DBA966}" type="slidenum">
              <a:rPr lang="en-US" sz="1200" kern="1200">
                <a:solidFill>
                  <a:prstClr val="black"/>
                </a:solidFill>
                <a:latin typeface="Times New Roman" pitchFamily="18" charset="0"/>
                <a:ea typeface="+mn-ea"/>
                <a:cs typeface="+mn-cs"/>
              </a:rPr>
              <a:pPr algn="r" rtl="0" fontAlgn="base">
                <a:spcBef>
                  <a:spcPct val="0"/>
                </a:spcBef>
                <a:spcAft>
                  <a:spcPct val="0"/>
                </a:spcAft>
              </a:pPr>
              <a:t>86</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p:spPr>
      </p:sp>
      <p:sp>
        <p:nvSpPr>
          <p:cNvPr id="189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6401EA34-767D-474B-A5C9-8FABCF5961EF}" type="slidenum">
              <a:rPr lang="en-US" sz="1200" kern="1200">
                <a:solidFill>
                  <a:prstClr val="black"/>
                </a:solidFill>
                <a:latin typeface="Times New Roman" pitchFamily="18" charset="0"/>
                <a:ea typeface="+mn-ea"/>
                <a:cs typeface="+mn-cs"/>
              </a:rPr>
              <a:pPr algn="r" rtl="0" fontAlgn="base">
                <a:spcBef>
                  <a:spcPct val="0"/>
                </a:spcBef>
                <a:spcAft>
                  <a:spcPct val="0"/>
                </a:spcAft>
              </a:pPr>
              <a:t>87</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F0FDCADB-6AAD-4155-BE4D-213667EE7419}" type="slidenum">
              <a:rPr lang="en-US" sz="1200" kern="1200">
                <a:solidFill>
                  <a:prstClr val="black"/>
                </a:solidFill>
                <a:latin typeface="Times New Roman" pitchFamily="18" charset="0"/>
                <a:ea typeface="+mn-ea"/>
                <a:cs typeface="+mn-cs"/>
              </a:rPr>
              <a:pPr algn="r" rtl="0" fontAlgn="base">
                <a:spcBef>
                  <a:spcPct val="0"/>
                </a:spcBef>
                <a:spcAft>
                  <a:spcPct val="0"/>
                </a:spcAft>
              </a:pPr>
              <a:t>88</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713FEEE5-0AAD-45CE-B858-2FE6163DD3F5}" type="slidenum">
              <a:rPr lang="en-US" sz="1200" kern="1200">
                <a:solidFill>
                  <a:prstClr val="black"/>
                </a:solidFill>
                <a:latin typeface="Times New Roman" pitchFamily="18" charset="0"/>
                <a:ea typeface="+mn-ea"/>
                <a:cs typeface="+mn-cs"/>
              </a:rPr>
              <a:pPr algn="r" rtl="0" fontAlgn="base">
                <a:spcBef>
                  <a:spcPct val="0"/>
                </a:spcBef>
                <a:spcAft>
                  <a:spcPct val="0"/>
                </a:spcAft>
              </a:pPr>
              <a:t>89</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p:spPr>
      </p:sp>
      <p:sp>
        <p:nvSpPr>
          <p:cNvPr id="207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5779E35-6DE5-4C0B-9244-F5989F05A30E}" type="slidenum">
              <a:rPr lang="en-US" smtClean="0"/>
              <a:pPr/>
              <a:t>9</a:t>
            </a:fld>
            <a:endParaRPr lang="en-US" dirty="0" smtClean="0"/>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074C4859-9D3B-4D6C-89D4-70E2BB83BEDF}" type="slidenum">
              <a:rPr lang="en-US" sz="1200" kern="1200">
                <a:solidFill>
                  <a:prstClr val="black"/>
                </a:solidFill>
                <a:latin typeface="Times New Roman" pitchFamily="18" charset="0"/>
                <a:ea typeface="+mn-ea"/>
                <a:cs typeface="+mn-cs"/>
              </a:rPr>
              <a:pPr algn="r" rtl="0" fontAlgn="base">
                <a:spcBef>
                  <a:spcPct val="0"/>
                </a:spcBef>
                <a:spcAft>
                  <a:spcPct val="0"/>
                </a:spcAft>
              </a:pPr>
              <a:t>90</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p:spPr>
      </p:sp>
      <p:sp>
        <p:nvSpPr>
          <p:cNvPr id="186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5F9BDA4A-EDD0-47C6-BD35-309A39B1534C}" type="slidenum">
              <a:rPr lang="en-US" sz="1200" kern="1200">
                <a:solidFill>
                  <a:prstClr val="black"/>
                </a:solidFill>
                <a:latin typeface="Times New Roman" pitchFamily="18" charset="0"/>
                <a:ea typeface="+mn-ea"/>
                <a:cs typeface="+mn-cs"/>
              </a:rPr>
              <a:pPr algn="r" rtl="0" fontAlgn="base">
                <a:spcBef>
                  <a:spcPct val="0"/>
                </a:spcBef>
                <a:spcAft>
                  <a:spcPct val="0"/>
                </a:spcAft>
              </a:pPr>
              <a:t>91</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5EFBBD9D-CA9E-498A-BF57-5AE720202BC9}" type="slidenum">
              <a:rPr lang="en-US" sz="1200" kern="1200">
                <a:solidFill>
                  <a:prstClr val="black"/>
                </a:solidFill>
                <a:latin typeface="Times New Roman" pitchFamily="18" charset="0"/>
                <a:ea typeface="+mn-ea"/>
                <a:cs typeface="+mn-cs"/>
              </a:rPr>
              <a:pPr algn="r" rtl="0" fontAlgn="base">
                <a:spcBef>
                  <a:spcPct val="0"/>
                </a:spcBef>
                <a:spcAft>
                  <a:spcPct val="0"/>
                </a:spcAft>
                <a:defRPr/>
              </a:pPr>
              <a:t>92</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1"/>
          </p:nvPr>
        </p:nvSpPr>
        <p:spPr/>
        <p:txBody>
          <a:bodyPr>
            <a:normAutofit/>
          </a:bodyP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p:spPr>
      </p:sp>
      <p:sp>
        <p:nvSpPr>
          <p:cNvPr id="190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F8E1A7B2-DB39-4638-B3F3-98FFF0C920DD}" type="slidenum">
              <a:rPr lang="en-US" sz="1200" kern="1200">
                <a:solidFill>
                  <a:prstClr val="black"/>
                </a:solidFill>
                <a:latin typeface="Times New Roman" pitchFamily="18" charset="0"/>
                <a:ea typeface="+mn-ea"/>
                <a:cs typeface="+mn-cs"/>
              </a:rPr>
              <a:pPr algn="r" rtl="0" fontAlgn="base">
                <a:spcBef>
                  <a:spcPct val="0"/>
                </a:spcBef>
                <a:spcAft>
                  <a:spcPct val="0"/>
                </a:spcAft>
              </a:pPr>
              <a:t>93</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p:spPr>
      </p:sp>
      <p:sp>
        <p:nvSpPr>
          <p:cNvPr id="191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1CE4B800-2EC9-43D8-8A50-B7B5FCCD7224}" type="slidenum">
              <a:rPr lang="en-US" sz="1200" kern="1200">
                <a:solidFill>
                  <a:prstClr val="black"/>
                </a:solidFill>
                <a:latin typeface="Times New Roman" pitchFamily="18" charset="0"/>
                <a:ea typeface="+mn-ea"/>
                <a:cs typeface="+mn-cs"/>
              </a:rPr>
              <a:pPr algn="r" rtl="0" fontAlgn="base">
                <a:spcBef>
                  <a:spcPct val="0"/>
                </a:spcBef>
                <a:spcAft>
                  <a:spcPct val="0"/>
                </a:spcAft>
              </a:pPr>
              <a:t>94</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5EFBBD9D-CA9E-498A-BF57-5AE720202BC9}" type="slidenum">
              <a:rPr lang="en-US" sz="1200" kern="1200">
                <a:solidFill>
                  <a:prstClr val="black"/>
                </a:solidFill>
                <a:latin typeface="Times New Roman" pitchFamily="18" charset="0"/>
                <a:ea typeface="+mn-ea"/>
                <a:cs typeface="+mn-cs"/>
              </a:rPr>
              <a:pPr algn="r" rtl="0" fontAlgn="base">
                <a:spcBef>
                  <a:spcPct val="0"/>
                </a:spcBef>
                <a:spcAft>
                  <a:spcPct val="0"/>
                </a:spcAft>
                <a:defRPr/>
              </a:pPr>
              <a:t>95</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1"/>
          </p:nvPr>
        </p:nvSpPr>
        <p:spPr/>
        <p:txBody>
          <a:bodyPr>
            <a:normAutofit/>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p:spPr>
      </p:sp>
      <p:sp>
        <p:nvSpPr>
          <p:cNvPr id="192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5D8CA64E-FD6C-4A69-8775-B044A872884B}" type="slidenum">
              <a:rPr lang="en-US" sz="1200" kern="1200">
                <a:solidFill>
                  <a:prstClr val="black"/>
                </a:solidFill>
                <a:latin typeface="Times New Roman" pitchFamily="18" charset="0"/>
                <a:ea typeface="+mn-ea"/>
                <a:cs typeface="+mn-cs"/>
              </a:rPr>
              <a:pPr algn="r" rtl="0" fontAlgn="base">
                <a:spcBef>
                  <a:spcPct val="0"/>
                </a:spcBef>
                <a:spcAft>
                  <a:spcPct val="0"/>
                </a:spcAft>
              </a:pPr>
              <a:t>96</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p:spPr>
      </p:sp>
      <p:sp>
        <p:nvSpPr>
          <p:cNvPr id="193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8440806D-F0CB-4A57-B4DD-973EEEBF9867}" type="slidenum">
              <a:rPr lang="en-US" sz="1200" kern="1200">
                <a:solidFill>
                  <a:prstClr val="black"/>
                </a:solidFill>
                <a:latin typeface="Times New Roman" pitchFamily="18" charset="0"/>
                <a:ea typeface="+mn-ea"/>
                <a:cs typeface="+mn-cs"/>
              </a:rPr>
              <a:pPr algn="r" rtl="0" fontAlgn="base">
                <a:spcBef>
                  <a:spcPct val="0"/>
                </a:spcBef>
                <a:spcAft>
                  <a:spcPct val="0"/>
                </a:spcAft>
              </a:pPr>
              <a:t>97</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24D25798-8F06-448C-9115-5B65EEE91D25}" type="slidenum">
              <a:rPr lang="en-US" sz="1200" kern="1200">
                <a:solidFill>
                  <a:prstClr val="black"/>
                </a:solidFill>
                <a:latin typeface="Times New Roman" pitchFamily="18" charset="0"/>
                <a:ea typeface="+mn-ea"/>
                <a:cs typeface="+mn-cs"/>
              </a:rPr>
              <a:pPr algn="r" rtl="0" fontAlgn="base">
                <a:spcBef>
                  <a:spcPct val="0"/>
                </a:spcBef>
                <a:spcAft>
                  <a:spcPct val="0"/>
                </a:spcAft>
              </a:pPr>
              <a:t>98</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p:spPr>
      </p:sp>
      <p:sp>
        <p:nvSpPr>
          <p:cNvPr id="188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lgn="r" rtl="0" fontAlgn="base">
              <a:spcBef>
                <a:spcPct val="0"/>
              </a:spcBef>
              <a:spcAft>
                <a:spcPct val="0"/>
              </a:spcAft>
            </a:pPr>
            <a:fld id="{6B1D579F-B068-4E73-BDDF-1355B90A7A46}" type="slidenum">
              <a:rPr lang="en-US" sz="1200" kern="1200">
                <a:solidFill>
                  <a:prstClr val="black"/>
                </a:solidFill>
                <a:latin typeface="Times New Roman" pitchFamily="18" charset="0"/>
                <a:ea typeface="+mn-ea"/>
                <a:cs typeface="+mn-cs"/>
              </a:rPr>
              <a:pPr algn="r" rtl="0" fontAlgn="base">
                <a:spcBef>
                  <a:spcPct val="0"/>
                </a:spcBef>
                <a:spcAft>
                  <a:spcPct val="0"/>
                </a:spcAft>
              </a:pPr>
              <a:t>99</a:t>
            </a:fld>
            <a:endParaRPr lang="en-US" sz="1200" kern="1200" dirty="0">
              <a:solidFill>
                <a:prstClr val="black"/>
              </a:solidFill>
              <a:latin typeface="Times New Roman" pitchFamily="18" charset="0"/>
              <a:ea typeface="+mn-ea"/>
              <a:cs typeface="+mn-cs"/>
            </a:endParaRPr>
          </a:p>
        </p:txBody>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470025"/>
          </a:xfrm>
        </p:spPr>
        <p:txBody>
          <a:bodyPr/>
          <a:lstStyle>
            <a:lvl1pPr algn="l">
              <a:lnSpc>
                <a:spcPts val="4900"/>
              </a:lnSpc>
              <a:defRPr sz="4800" b="0" cap="none" spc="0">
                <a:ln w="18415" cmpd="sng">
                  <a:no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4000">
                <a:solidFill>
                  <a:schemeClr val="accent3"/>
                </a:solidFill>
                <a:effectLst>
                  <a:outerShdw blurRad="38100" dist="38100" dir="2700000" algn="tl">
                    <a:srgbClr val="000000">
                      <a:alpha val="43137"/>
                    </a:srgbClr>
                  </a:outerShdw>
                </a:effectLst>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12"/>
          <p:cNvSpPr>
            <a:spLocks noGrp="1" noChangeArrowheads="1"/>
          </p:cNvSpPr>
          <p:nvPr>
            <p:ph type="dt" sz="half" idx="10"/>
          </p:nvPr>
        </p:nvSpPr>
        <p:spPr>
          <a:ln/>
        </p:spPr>
        <p:txBody>
          <a:bodyPr/>
          <a:lstStyle>
            <a:lvl1pPr>
              <a:defRPr/>
            </a:lvl1pPr>
          </a:lstStyle>
          <a:p>
            <a:pPr>
              <a:defRPr/>
            </a:pPr>
            <a:r>
              <a:rPr lang="en-US" smtClean="0"/>
              <a:t>S-270  Aviation Management and Safety</a:t>
            </a:r>
            <a:endParaRPr lang="en-US" dirty="0"/>
          </a:p>
        </p:txBody>
      </p:sp>
      <p:sp>
        <p:nvSpPr>
          <p:cNvPr id="5" name="Rectangle 13"/>
          <p:cNvSpPr>
            <a:spLocks noGrp="1" noChangeArrowheads="1"/>
          </p:cNvSpPr>
          <p:nvPr>
            <p:ph type="ftr" sz="quarter" idx="11"/>
          </p:nvPr>
        </p:nvSpPr>
        <p:spPr>
          <a:ln/>
        </p:spPr>
        <p:txBody>
          <a:bodyPr/>
          <a:lstStyle>
            <a:lvl1pPr>
              <a:defRPr/>
            </a:lvl1pPr>
          </a:lstStyle>
          <a:p>
            <a:pPr>
              <a:defRPr/>
            </a:pP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solidFill>
                  <a:srgbClr val="FF0000"/>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0066"/>
                </a:solidFill>
              </a:defRPr>
            </a:lvl1pPr>
            <a:lvl2pPr>
              <a:defRPr>
                <a:solidFill>
                  <a:srgbClr val="000066"/>
                </a:solidFill>
              </a:defRPr>
            </a:lvl2pPr>
            <a:lvl3pPr>
              <a:defRPr>
                <a:solidFill>
                  <a:srgbClr val="000066"/>
                </a:solidFill>
              </a:defRPr>
            </a:lvl3pPr>
            <a:lvl4pPr>
              <a:defRPr>
                <a:solidFill>
                  <a:srgbClr val="000066"/>
                </a:solidFill>
              </a:defRPr>
            </a:lvl4pPr>
            <a:lvl5pPr>
              <a:defRPr>
                <a:solidFill>
                  <a:srgbClr val="00006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Transition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577790"/>
            <a:ext cx="7772400" cy="1362075"/>
          </a:xfrm>
        </p:spPr>
        <p:txBody>
          <a:bodyPr anchor="t"/>
          <a:lstStyle>
            <a:lvl1pPr algn="l">
              <a:lnSpc>
                <a:spcPts val="4400"/>
              </a:lnSpc>
              <a:defRPr sz="4000" b="0" cap="none" spc="0">
                <a:ln w="18415" cmpd="sng">
                  <a:no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990600"/>
            <a:ext cx="7772400" cy="1500187"/>
          </a:xfrm>
        </p:spPr>
        <p:txBody>
          <a:bodyPr anchor="b"/>
          <a:lstStyle>
            <a:lvl1pPr marL="0" indent="0">
              <a:buNone/>
              <a:defRPr sz="2000">
                <a:solidFill>
                  <a:srgbClr val="000066"/>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Photo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3"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lvl1p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6"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lvl1p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4"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TwoObj">
  <p:cSld name="Title, Text, and 2 Content">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39825"/>
          </a:xfrm>
        </p:spPr>
        <p:txBody>
          <a:bodyPr/>
          <a:lstStyle>
            <a:lvl1pPr>
              <a:lnSpc>
                <a:spcPts val="4400"/>
              </a:lnSpc>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304800" y="1295400"/>
            <a:ext cx="40386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495800" y="1295400"/>
            <a:ext cx="40386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495800" y="3810000"/>
            <a:ext cx="40386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350664" y="6581002"/>
            <a:ext cx="3963880" cy="281442"/>
          </a:xfrm>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7" name="Footer Placeholder 6"/>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
        <p:nvSpPr>
          <p:cNvPr id="8" name="Slide Number Placeholder 7"/>
          <p:cNvSpPr>
            <a:spLocks noGrp="1"/>
          </p:cNvSpPr>
          <p:nvPr>
            <p:ph type="sldNum" sz="quarter" idx="12"/>
          </p:nvPr>
        </p:nvSpPr>
        <p:spPr>
          <a:xfrm>
            <a:off x="6553200" y="6243638"/>
            <a:ext cx="2133600" cy="457200"/>
          </a:xfrm>
          <a:prstGeom prst="rect">
            <a:avLst/>
          </a:prstGeom>
        </p:spPr>
        <p:txBody>
          <a:bodyPr/>
          <a:lstStyle>
            <a:lvl1pPr>
              <a:defRPr/>
            </a:lvl1pPr>
          </a:lstStyle>
          <a:p>
            <a:pPr algn="l" rtl="0" fontAlgn="base">
              <a:spcBef>
                <a:spcPct val="0"/>
              </a:spcBef>
              <a:spcAft>
                <a:spcPct val="0"/>
              </a:spcAft>
              <a:defRPr/>
            </a:pPr>
            <a:fld id="{754BBA17-2FA5-46BC-A37B-545AA71215E0}" type="slidenum">
              <a:rPr lang="en-US" sz="2400" kern="1200">
                <a:solidFill>
                  <a:srgbClr val="000000"/>
                </a:solidFill>
                <a:latin typeface="Times New Roman" pitchFamily="18" charset="0"/>
                <a:ea typeface="+mn-ea"/>
                <a:cs typeface="+mn-cs"/>
              </a:rPr>
              <a:pPr algn="l" rtl="0" fontAlgn="base">
                <a:spcBef>
                  <a:spcPct val="0"/>
                </a:spcBef>
                <a:spcAft>
                  <a:spcPct val="0"/>
                </a:spcAft>
                <a:defRPr/>
              </a:pPr>
              <a:t>‹#›</a:t>
            </a:fld>
            <a:endParaRPr lang="en-US" sz="2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470025"/>
          </a:xfrm>
        </p:spPr>
        <p:txBody>
          <a:bodyPr/>
          <a:lstStyle>
            <a:lvl1pPr algn="l">
              <a:lnSpc>
                <a:spcPts val="4900"/>
              </a:lnSpc>
              <a:defRPr sz="4800" b="0" cap="none" spc="0">
                <a:ln w="18415" cmpd="sng">
                  <a:no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4000">
                <a:solidFill>
                  <a:schemeClr val="accent3"/>
                </a:solidFill>
                <a:effectLst>
                  <a:outerShdw blurRad="38100" dist="38100" dir="2700000" algn="tl">
                    <a:srgbClr val="000000">
                      <a:alpha val="43137"/>
                    </a:srgbClr>
                  </a:outerShdw>
                </a:effectLst>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solidFill>
                  <a:srgbClr val="FF0000"/>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0066"/>
                </a:solidFill>
              </a:defRPr>
            </a:lvl1pPr>
            <a:lvl2pPr>
              <a:defRPr>
                <a:solidFill>
                  <a:srgbClr val="000066"/>
                </a:solidFill>
              </a:defRPr>
            </a:lvl2pPr>
            <a:lvl3pPr>
              <a:defRPr>
                <a:solidFill>
                  <a:srgbClr val="000066"/>
                </a:solidFill>
              </a:defRPr>
            </a:lvl3pPr>
            <a:lvl4pPr>
              <a:defRPr>
                <a:solidFill>
                  <a:srgbClr val="000066"/>
                </a:solidFill>
              </a:defRPr>
            </a:lvl4pPr>
            <a:lvl5pPr>
              <a:defRPr>
                <a:solidFill>
                  <a:srgbClr val="00006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Objective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361741"/>
            <a:ext cx="9144000" cy="823964"/>
          </a:xfrm>
          <a:prstGeom prst="rect">
            <a:avLst/>
          </a:prstGeom>
          <a:gradFill>
            <a:gsLst>
              <a:gs pos="29000">
                <a:schemeClr val="bg1"/>
              </a:gs>
              <a:gs pos="50000">
                <a:schemeClr val="accent3">
                  <a:alpha val="29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kern="1200">
              <a:solidFill>
                <a:srgbClr val="FFFFFF"/>
              </a:solidFill>
              <a:latin typeface="Arial"/>
              <a:ea typeface="+mn-ea"/>
              <a:cs typeface="+mn-cs"/>
            </a:endParaRPr>
          </a:p>
        </p:txBody>
      </p:sp>
      <p:sp>
        <p:nvSpPr>
          <p:cNvPr id="2" name="Title 1"/>
          <p:cNvSpPr>
            <a:spLocks noGrp="1"/>
          </p:cNvSpPr>
          <p:nvPr>
            <p:ph type="title"/>
          </p:nvPr>
        </p:nvSpPr>
        <p:spPr/>
        <p:txBody>
          <a:bodyPr/>
          <a:lstStyle>
            <a:lvl1pPr>
              <a:lnSpc>
                <a:spcPts val="4400"/>
              </a:lnSpc>
              <a:defRPr>
                <a:solidFill>
                  <a:srgbClr val="FF0000"/>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0066"/>
                </a:solidFill>
                <a:effectLst/>
              </a:defRPr>
            </a:lvl1pPr>
            <a:lvl2pPr>
              <a:defRPr>
                <a:solidFill>
                  <a:srgbClr val="000066"/>
                </a:solidFill>
                <a:effectLst/>
              </a:defRPr>
            </a:lvl2pPr>
            <a:lvl3pPr>
              <a:defRPr>
                <a:solidFill>
                  <a:srgbClr val="000066"/>
                </a:solidFill>
                <a:effectLst/>
              </a:defRPr>
            </a:lvl3pPr>
            <a:lvl4pPr>
              <a:defRPr>
                <a:solidFill>
                  <a:srgbClr val="000066"/>
                </a:solidFill>
                <a:effectLst/>
              </a:defRPr>
            </a:lvl4pPr>
            <a:lvl5pPr>
              <a:defRPr>
                <a:solidFill>
                  <a:srgbClr val="000066"/>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Transition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577790"/>
            <a:ext cx="7772400" cy="1362075"/>
          </a:xfrm>
        </p:spPr>
        <p:txBody>
          <a:bodyPr anchor="t"/>
          <a:lstStyle>
            <a:lvl1pPr algn="l">
              <a:lnSpc>
                <a:spcPts val="4400"/>
              </a:lnSpc>
              <a:defRPr sz="4000" b="0" cap="none" spc="0">
                <a:ln w="18415" cmpd="sng">
                  <a:no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990600"/>
            <a:ext cx="7772400" cy="1500187"/>
          </a:xfrm>
        </p:spPr>
        <p:txBody>
          <a:bodyPr anchor="b"/>
          <a:lstStyle>
            <a:lvl1pPr marL="0" indent="0">
              <a:buNone/>
              <a:defRPr sz="2000">
                <a:solidFill>
                  <a:srgbClr val="000066"/>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Photo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3"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Objective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361741"/>
            <a:ext cx="9144000" cy="823964"/>
          </a:xfrm>
          <a:prstGeom prst="rect">
            <a:avLst/>
          </a:prstGeom>
          <a:gradFill>
            <a:gsLst>
              <a:gs pos="29000">
                <a:schemeClr val="bg1"/>
              </a:gs>
              <a:gs pos="50000">
                <a:schemeClr val="accent3">
                  <a:alpha val="29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kern="1200">
              <a:solidFill>
                <a:srgbClr val="FFFFFF"/>
              </a:solidFill>
              <a:latin typeface="Arial"/>
              <a:ea typeface="+mn-ea"/>
              <a:cs typeface="+mn-cs"/>
            </a:endParaRPr>
          </a:p>
        </p:txBody>
      </p:sp>
      <p:sp>
        <p:nvSpPr>
          <p:cNvPr id="2" name="Title 1"/>
          <p:cNvSpPr>
            <a:spLocks noGrp="1"/>
          </p:cNvSpPr>
          <p:nvPr>
            <p:ph type="title"/>
          </p:nvPr>
        </p:nvSpPr>
        <p:spPr/>
        <p:txBody>
          <a:bodyPr/>
          <a:lstStyle>
            <a:lvl1pPr>
              <a:lnSpc>
                <a:spcPts val="4400"/>
              </a:lnSpc>
              <a:defRPr>
                <a:solidFill>
                  <a:srgbClr val="FF0000"/>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0066"/>
                </a:solidFill>
                <a:effectLst/>
              </a:defRPr>
            </a:lvl1pPr>
            <a:lvl2pPr>
              <a:defRPr>
                <a:solidFill>
                  <a:srgbClr val="000066"/>
                </a:solidFill>
                <a:effectLst/>
              </a:defRPr>
            </a:lvl2pPr>
            <a:lvl3pPr>
              <a:defRPr>
                <a:solidFill>
                  <a:srgbClr val="000066"/>
                </a:solidFill>
                <a:effectLst/>
              </a:defRPr>
            </a:lvl3pPr>
            <a:lvl4pPr>
              <a:defRPr>
                <a:solidFill>
                  <a:srgbClr val="000066"/>
                </a:solidFill>
                <a:effectLst/>
              </a:defRPr>
            </a:lvl4pPr>
            <a:lvl5pPr>
              <a:defRPr>
                <a:solidFill>
                  <a:srgbClr val="000066"/>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lvl1p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6"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lvl1p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4"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TwoObj">
  <p:cSld name="Title, Text, and 2 Content">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39825"/>
          </a:xfrm>
        </p:spPr>
        <p:txBody>
          <a:bodyPr/>
          <a:lstStyle>
            <a:lvl1pPr>
              <a:lnSpc>
                <a:spcPts val="4400"/>
              </a:lnSpc>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304800" y="1295400"/>
            <a:ext cx="40386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495800" y="1295400"/>
            <a:ext cx="40386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495800" y="3810000"/>
            <a:ext cx="40386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350664" y="6581002"/>
            <a:ext cx="3963880" cy="281442"/>
          </a:xfrm>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7" name="Footer Placeholder 6"/>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
        <p:nvSpPr>
          <p:cNvPr id="8" name="Slide Number Placeholder 7"/>
          <p:cNvSpPr>
            <a:spLocks noGrp="1"/>
          </p:cNvSpPr>
          <p:nvPr>
            <p:ph type="sldNum" sz="quarter" idx="12"/>
          </p:nvPr>
        </p:nvSpPr>
        <p:spPr>
          <a:xfrm>
            <a:off x="6553200" y="6243638"/>
            <a:ext cx="2133600" cy="457200"/>
          </a:xfrm>
          <a:prstGeom prst="rect">
            <a:avLst/>
          </a:prstGeom>
        </p:spPr>
        <p:txBody>
          <a:bodyPr/>
          <a:lstStyle>
            <a:lvl1pPr>
              <a:defRPr/>
            </a:lvl1pPr>
          </a:lstStyle>
          <a:p>
            <a:pPr algn="l" rtl="0" fontAlgn="base">
              <a:spcBef>
                <a:spcPct val="0"/>
              </a:spcBef>
              <a:spcAft>
                <a:spcPct val="0"/>
              </a:spcAft>
              <a:defRPr/>
            </a:pPr>
            <a:fld id="{754BBA17-2FA5-46BC-A37B-545AA71215E0}" type="slidenum">
              <a:rPr lang="en-US" sz="2400" kern="1200">
                <a:solidFill>
                  <a:srgbClr val="000000"/>
                </a:solidFill>
                <a:latin typeface="Times New Roman" pitchFamily="18" charset="0"/>
                <a:ea typeface="+mn-ea"/>
                <a:cs typeface="+mn-cs"/>
              </a:rPr>
              <a:pPr algn="l" rtl="0" fontAlgn="base">
                <a:spcBef>
                  <a:spcPct val="0"/>
                </a:spcBef>
                <a:spcAft>
                  <a:spcPct val="0"/>
                </a:spcAft>
                <a:defRPr/>
              </a:pPr>
              <a:t>‹#›</a:t>
            </a:fld>
            <a:endParaRPr lang="en-US" sz="2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470025"/>
          </a:xfrm>
        </p:spPr>
        <p:txBody>
          <a:bodyPr/>
          <a:lstStyle>
            <a:lvl1pPr algn="l">
              <a:lnSpc>
                <a:spcPts val="4900"/>
              </a:lnSpc>
              <a:defRPr sz="4800" b="0" cap="none" spc="0">
                <a:ln w="18415" cmpd="sng">
                  <a:no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4000">
                <a:solidFill>
                  <a:schemeClr val="accent3"/>
                </a:solidFill>
                <a:effectLst>
                  <a:outerShdw blurRad="38100" dist="38100" dir="2700000" algn="tl">
                    <a:srgbClr val="000000">
                      <a:alpha val="43137"/>
                    </a:srgbClr>
                  </a:outerShdw>
                </a:effectLst>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solidFill>
                  <a:srgbClr val="FF0000"/>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0066"/>
                </a:solidFill>
              </a:defRPr>
            </a:lvl1pPr>
            <a:lvl2pPr>
              <a:defRPr>
                <a:solidFill>
                  <a:srgbClr val="000066"/>
                </a:solidFill>
              </a:defRPr>
            </a:lvl2pPr>
            <a:lvl3pPr>
              <a:defRPr>
                <a:solidFill>
                  <a:srgbClr val="000066"/>
                </a:solidFill>
              </a:defRPr>
            </a:lvl3pPr>
            <a:lvl4pPr>
              <a:defRPr>
                <a:solidFill>
                  <a:srgbClr val="000066"/>
                </a:solidFill>
              </a:defRPr>
            </a:lvl4pPr>
            <a:lvl5pPr>
              <a:defRPr>
                <a:solidFill>
                  <a:srgbClr val="00006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Objective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361741"/>
            <a:ext cx="9144000" cy="823964"/>
          </a:xfrm>
          <a:prstGeom prst="rect">
            <a:avLst/>
          </a:prstGeom>
          <a:gradFill>
            <a:gsLst>
              <a:gs pos="29000">
                <a:schemeClr val="bg1"/>
              </a:gs>
              <a:gs pos="50000">
                <a:schemeClr val="accent3">
                  <a:alpha val="29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kern="1200">
              <a:solidFill>
                <a:srgbClr val="FFFFFF"/>
              </a:solidFill>
              <a:latin typeface="Arial"/>
              <a:ea typeface="+mn-ea"/>
              <a:cs typeface="+mn-cs"/>
            </a:endParaRPr>
          </a:p>
        </p:txBody>
      </p:sp>
      <p:sp>
        <p:nvSpPr>
          <p:cNvPr id="2" name="Title 1"/>
          <p:cNvSpPr>
            <a:spLocks noGrp="1"/>
          </p:cNvSpPr>
          <p:nvPr>
            <p:ph type="title"/>
          </p:nvPr>
        </p:nvSpPr>
        <p:spPr/>
        <p:txBody>
          <a:bodyPr/>
          <a:lstStyle>
            <a:lvl1pPr>
              <a:lnSpc>
                <a:spcPts val="4400"/>
              </a:lnSpc>
              <a:defRPr>
                <a:solidFill>
                  <a:srgbClr val="FF0000"/>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0066"/>
                </a:solidFill>
                <a:effectLst/>
              </a:defRPr>
            </a:lvl1pPr>
            <a:lvl2pPr>
              <a:defRPr>
                <a:solidFill>
                  <a:srgbClr val="000066"/>
                </a:solidFill>
                <a:effectLst/>
              </a:defRPr>
            </a:lvl2pPr>
            <a:lvl3pPr>
              <a:defRPr>
                <a:solidFill>
                  <a:srgbClr val="000066"/>
                </a:solidFill>
                <a:effectLst/>
              </a:defRPr>
            </a:lvl3pPr>
            <a:lvl4pPr>
              <a:defRPr>
                <a:solidFill>
                  <a:srgbClr val="000066"/>
                </a:solidFill>
                <a:effectLst/>
              </a:defRPr>
            </a:lvl4pPr>
            <a:lvl5pPr>
              <a:defRPr>
                <a:solidFill>
                  <a:srgbClr val="000066"/>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Transition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577790"/>
            <a:ext cx="7772400" cy="1362075"/>
          </a:xfrm>
        </p:spPr>
        <p:txBody>
          <a:bodyPr anchor="t"/>
          <a:lstStyle>
            <a:lvl1pPr algn="l">
              <a:lnSpc>
                <a:spcPts val="4400"/>
              </a:lnSpc>
              <a:defRPr sz="4000" b="0" cap="none" spc="0">
                <a:ln w="18415" cmpd="sng">
                  <a:no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990600"/>
            <a:ext cx="7772400" cy="1500187"/>
          </a:xfrm>
        </p:spPr>
        <p:txBody>
          <a:bodyPr anchor="b"/>
          <a:lstStyle>
            <a:lvl1pPr marL="0" indent="0">
              <a:buNone/>
              <a:defRPr sz="2000">
                <a:solidFill>
                  <a:srgbClr val="000066"/>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Photo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3"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lvl1p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6"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lvl1p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4"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Transition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577790"/>
            <a:ext cx="7772400" cy="1362075"/>
          </a:xfrm>
        </p:spPr>
        <p:txBody>
          <a:bodyPr anchor="t"/>
          <a:lstStyle>
            <a:lvl1pPr algn="l">
              <a:lnSpc>
                <a:spcPts val="4400"/>
              </a:lnSpc>
              <a:defRPr sz="4000" b="0" cap="none" spc="0">
                <a:ln w="18415" cmpd="sng">
                  <a:no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990600"/>
            <a:ext cx="7772400" cy="1500187"/>
          </a:xfrm>
        </p:spPr>
        <p:txBody>
          <a:bodyPr anchor="b"/>
          <a:lstStyle>
            <a:lvl1pPr marL="0" indent="0">
              <a:buNone/>
              <a:defRPr sz="2000">
                <a:solidFill>
                  <a:srgbClr val="000066"/>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txAndTwoObj">
  <p:cSld name="Title, Text, and 2 Content">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39825"/>
          </a:xfrm>
        </p:spPr>
        <p:txBody>
          <a:bodyPr/>
          <a:lstStyle>
            <a:lvl1pPr>
              <a:lnSpc>
                <a:spcPts val="4400"/>
              </a:lnSpc>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304800" y="1295400"/>
            <a:ext cx="40386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495800" y="1295400"/>
            <a:ext cx="40386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495800" y="3810000"/>
            <a:ext cx="40386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350664" y="6581002"/>
            <a:ext cx="3963880" cy="281442"/>
          </a:xfrm>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7" name="Footer Placeholder 6"/>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
        <p:nvSpPr>
          <p:cNvPr id="8" name="Slide Number Placeholder 7"/>
          <p:cNvSpPr>
            <a:spLocks noGrp="1"/>
          </p:cNvSpPr>
          <p:nvPr>
            <p:ph type="sldNum" sz="quarter" idx="12"/>
          </p:nvPr>
        </p:nvSpPr>
        <p:spPr>
          <a:xfrm>
            <a:off x="6553200" y="6243638"/>
            <a:ext cx="2133600" cy="457200"/>
          </a:xfrm>
          <a:prstGeom prst="rect">
            <a:avLst/>
          </a:prstGeom>
        </p:spPr>
        <p:txBody>
          <a:bodyPr/>
          <a:lstStyle>
            <a:lvl1pPr>
              <a:defRPr/>
            </a:lvl1pPr>
          </a:lstStyle>
          <a:p>
            <a:pPr algn="l" rtl="0" fontAlgn="base">
              <a:spcBef>
                <a:spcPct val="0"/>
              </a:spcBef>
              <a:spcAft>
                <a:spcPct val="0"/>
              </a:spcAft>
              <a:defRPr/>
            </a:pPr>
            <a:fld id="{754BBA17-2FA5-46BC-A37B-545AA71215E0}" type="slidenum">
              <a:rPr lang="en-US" sz="2400" kern="1200">
                <a:solidFill>
                  <a:srgbClr val="000000"/>
                </a:solidFill>
                <a:latin typeface="Times New Roman" pitchFamily="18" charset="0"/>
                <a:ea typeface="+mn-ea"/>
                <a:cs typeface="+mn-cs"/>
              </a:rPr>
              <a:pPr algn="l" rtl="0" fontAlgn="base">
                <a:spcBef>
                  <a:spcPct val="0"/>
                </a:spcBef>
                <a:spcAft>
                  <a:spcPct val="0"/>
                </a:spcAft>
                <a:defRPr/>
              </a:pPr>
              <a:t>‹#›</a:t>
            </a:fld>
            <a:endParaRPr lang="en-US" sz="2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470025"/>
          </a:xfrm>
        </p:spPr>
        <p:txBody>
          <a:bodyPr/>
          <a:lstStyle>
            <a:lvl1pPr algn="l">
              <a:lnSpc>
                <a:spcPts val="4900"/>
              </a:lnSpc>
              <a:defRPr sz="4800" b="0" cap="none" spc="0">
                <a:ln w="18415" cmpd="sng">
                  <a:no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4000">
                <a:solidFill>
                  <a:schemeClr val="accent3"/>
                </a:solidFill>
                <a:effectLst>
                  <a:outerShdw blurRad="38100" dist="38100" dir="2700000" algn="tl">
                    <a:srgbClr val="000000">
                      <a:alpha val="43137"/>
                    </a:srgbClr>
                  </a:outerShdw>
                </a:effectLst>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solidFill>
                  <a:srgbClr val="FF0000"/>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0066"/>
                </a:solidFill>
              </a:defRPr>
            </a:lvl1pPr>
            <a:lvl2pPr>
              <a:defRPr>
                <a:solidFill>
                  <a:srgbClr val="000066"/>
                </a:solidFill>
              </a:defRPr>
            </a:lvl2pPr>
            <a:lvl3pPr>
              <a:defRPr>
                <a:solidFill>
                  <a:srgbClr val="000066"/>
                </a:solidFill>
              </a:defRPr>
            </a:lvl3pPr>
            <a:lvl4pPr>
              <a:defRPr>
                <a:solidFill>
                  <a:srgbClr val="000066"/>
                </a:solidFill>
              </a:defRPr>
            </a:lvl4pPr>
            <a:lvl5pPr>
              <a:defRPr>
                <a:solidFill>
                  <a:srgbClr val="00006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Objective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361741"/>
            <a:ext cx="9144000" cy="823964"/>
          </a:xfrm>
          <a:prstGeom prst="rect">
            <a:avLst/>
          </a:prstGeom>
          <a:gradFill>
            <a:gsLst>
              <a:gs pos="29000">
                <a:schemeClr val="bg1"/>
              </a:gs>
              <a:gs pos="50000">
                <a:schemeClr val="accent3">
                  <a:alpha val="29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kern="1200">
              <a:solidFill>
                <a:srgbClr val="FFFFFF"/>
              </a:solidFill>
              <a:latin typeface="Arial"/>
              <a:ea typeface="+mn-ea"/>
              <a:cs typeface="+mn-cs"/>
            </a:endParaRPr>
          </a:p>
        </p:txBody>
      </p:sp>
      <p:sp>
        <p:nvSpPr>
          <p:cNvPr id="2" name="Title 1"/>
          <p:cNvSpPr>
            <a:spLocks noGrp="1"/>
          </p:cNvSpPr>
          <p:nvPr>
            <p:ph type="title"/>
          </p:nvPr>
        </p:nvSpPr>
        <p:spPr/>
        <p:txBody>
          <a:bodyPr/>
          <a:lstStyle>
            <a:lvl1pPr>
              <a:lnSpc>
                <a:spcPts val="4400"/>
              </a:lnSpc>
              <a:defRPr>
                <a:solidFill>
                  <a:srgbClr val="FF0000"/>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0066"/>
                </a:solidFill>
                <a:effectLst/>
              </a:defRPr>
            </a:lvl1pPr>
            <a:lvl2pPr>
              <a:defRPr>
                <a:solidFill>
                  <a:srgbClr val="000066"/>
                </a:solidFill>
                <a:effectLst/>
              </a:defRPr>
            </a:lvl2pPr>
            <a:lvl3pPr>
              <a:defRPr>
                <a:solidFill>
                  <a:srgbClr val="000066"/>
                </a:solidFill>
                <a:effectLst/>
              </a:defRPr>
            </a:lvl3pPr>
            <a:lvl4pPr>
              <a:defRPr>
                <a:solidFill>
                  <a:srgbClr val="000066"/>
                </a:solidFill>
                <a:effectLst/>
              </a:defRPr>
            </a:lvl4pPr>
            <a:lvl5pPr>
              <a:defRPr>
                <a:solidFill>
                  <a:srgbClr val="000066"/>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Transition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577790"/>
            <a:ext cx="7772400" cy="1362075"/>
          </a:xfrm>
        </p:spPr>
        <p:txBody>
          <a:bodyPr anchor="t"/>
          <a:lstStyle>
            <a:lvl1pPr algn="l">
              <a:lnSpc>
                <a:spcPts val="4400"/>
              </a:lnSpc>
              <a:defRPr sz="4000" b="0" cap="none" spc="0">
                <a:ln w="18415" cmpd="sng">
                  <a:no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990600"/>
            <a:ext cx="7772400" cy="1500187"/>
          </a:xfrm>
        </p:spPr>
        <p:txBody>
          <a:bodyPr anchor="b"/>
          <a:lstStyle>
            <a:lvl1pPr marL="0" indent="0">
              <a:buNone/>
              <a:defRPr sz="2000">
                <a:solidFill>
                  <a:srgbClr val="000066"/>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Photo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3"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lvl1p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6"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lvl1p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4"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TwoObj">
  <p:cSld name="Title, Text, and 2 Content">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39825"/>
          </a:xfrm>
        </p:spPr>
        <p:txBody>
          <a:bodyPr/>
          <a:lstStyle>
            <a:lvl1pPr>
              <a:lnSpc>
                <a:spcPts val="4400"/>
              </a:lnSpc>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304800" y="1295400"/>
            <a:ext cx="40386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495800" y="1295400"/>
            <a:ext cx="40386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495800" y="3810000"/>
            <a:ext cx="40386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350664" y="6581002"/>
            <a:ext cx="3963880" cy="281442"/>
          </a:xfrm>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7" name="Footer Placeholder 6"/>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
        <p:nvSpPr>
          <p:cNvPr id="8" name="Slide Number Placeholder 7"/>
          <p:cNvSpPr>
            <a:spLocks noGrp="1"/>
          </p:cNvSpPr>
          <p:nvPr>
            <p:ph type="sldNum" sz="quarter" idx="12"/>
          </p:nvPr>
        </p:nvSpPr>
        <p:spPr>
          <a:xfrm>
            <a:off x="6553200" y="6243638"/>
            <a:ext cx="2133600" cy="457200"/>
          </a:xfrm>
          <a:prstGeom prst="rect">
            <a:avLst/>
          </a:prstGeom>
        </p:spPr>
        <p:txBody>
          <a:bodyPr/>
          <a:lstStyle>
            <a:lvl1pPr>
              <a:defRPr/>
            </a:lvl1pPr>
          </a:lstStyle>
          <a:p>
            <a:pPr algn="l" rtl="0" fontAlgn="base">
              <a:spcBef>
                <a:spcPct val="0"/>
              </a:spcBef>
              <a:spcAft>
                <a:spcPct val="0"/>
              </a:spcAft>
              <a:defRPr/>
            </a:pPr>
            <a:fld id="{754BBA17-2FA5-46BC-A37B-545AA71215E0}" type="slidenum">
              <a:rPr lang="en-US" sz="2400" kern="1200">
                <a:solidFill>
                  <a:srgbClr val="000000"/>
                </a:solidFill>
                <a:latin typeface="Times New Roman" pitchFamily="18" charset="0"/>
                <a:ea typeface="+mn-ea"/>
                <a:cs typeface="+mn-cs"/>
              </a:rPr>
              <a:pPr algn="l" rtl="0" fontAlgn="base">
                <a:spcBef>
                  <a:spcPct val="0"/>
                </a:spcBef>
                <a:spcAft>
                  <a:spcPct val="0"/>
                </a:spcAft>
                <a:defRPr/>
              </a:pPr>
              <a:t>‹#›</a:t>
            </a:fld>
            <a:endParaRPr lang="en-US" sz="2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Photo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3"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lvl1p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6"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lvl1p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4"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Title, Text, and 2 Content">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39825"/>
          </a:xfrm>
        </p:spPr>
        <p:txBody>
          <a:bodyPr/>
          <a:lstStyle>
            <a:lvl1pPr>
              <a:lnSpc>
                <a:spcPts val="4400"/>
              </a:lnSpc>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304800" y="1295400"/>
            <a:ext cx="40386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495800" y="1295400"/>
            <a:ext cx="40386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495800" y="3810000"/>
            <a:ext cx="40386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350664" y="6581002"/>
            <a:ext cx="3963880" cy="281442"/>
          </a:xfrm>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7" name="Footer Placeholder 6"/>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
        <p:nvSpPr>
          <p:cNvPr id="8" name="Slide Number Placeholder 7"/>
          <p:cNvSpPr>
            <a:spLocks noGrp="1"/>
          </p:cNvSpPr>
          <p:nvPr>
            <p:ph type="sldNum" sz="quarter" idx="12"/>
          </p:nvPr>
        </p:nvSpPr>
        <p:spPr>
          <a:xfrm>
            <a:off x="6553200" y="6243638"/>
            <a:ext cx="2133600" cy="457200"/>
          </a:xfrm>
          <a:prstGeom prst="rect">
            <a:avLst/>
          </a:prstGeom>
        </p:spPr>
        <p:txBody>
          <a:bodyPr/>
          <a:lstStyle>
            <a:lvl1pPr>
              <a:defRPr/>
            </a:lvl1pPr>
          </a:lstStyle>
          <a:p>
            <a:pPr algn="l" rtl="0" fontAlgn="base">
              <a:spcBef>
                <a:spcPct val="0"/>
              </a:spcBef>
              <a:spcAft>
                <a:spcPct val="0"/>
              </a:spcAft>
              <a:defRPr/>
            </a:pPr>
            <a:fld id="{754BBA17-2FA5-46BC-A37B-545AA71215E0}" type="slidenum">
              <a:rPr lang="en-US" sz="2400" kern="1200">
                <a:solidFill>
                  <a:srgbClr val="000000"/>
                </a:solidFill>
                <a:latin typeface="Times New Roman" pitchFamily="18" charset="0"/>
                <a:ea typeface="+mn-ea"/>
                <a:cs typeface="+mn-cs"/>
              </a:rPr>
              <a:pPr algn="l" rtl="0" fontAlgn="base">
                <a:spcBef>
                  <a:spcPct val="0"/>
                </a:spcBef>
                <a:spcAft>
                  <a:spcPct val="0"/>
                </a:spcAft>
                <a:defRPr/>
              </a:pPr>
              <a:t>‹#›</a:t>
            </a:fld>
            <a:endParaRPr lang="en-US" sz="2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470025"/>
          </a:xfrm>
        </p:spPr>
        <p:txBody>
          <a:bodyPr/>
          <a:lstStyle>
            <a:lvl1pPr algn="l">
              <a:lnSpc>
                <a:spcPts val="4900"/>
              </a:lnSpc>
              <a:defRPr sz="4800" b="0" cap="none" spc="0">
                <a:ln w="18415" cmpd="sng">
                  <a:no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4000">
                <a:solidFill>
                  <a:schemeClr val="accent3"/>
                </a:solidFill>
                <a:effectLst>
                  <a:outerShdw blurRad="38100" dist="38100" dir="2700000" algn="tl">
                    <a:srgbClr val="000000">
                      <a:alpha val="43137"/>
                    </a:srgbClr>
                  </a:outerShdw>
                </a:effectLst>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solidFill>
                  <a:srgbClr val="FF0000"/>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0066"/>
                </a:solidFill>
              </a:defRPr>
            </a:lvl1pPr>
            <a:lvl2pPr>
              <a:defRPr>
                <a:solidFill>
                  <a:srgbClr val="000066"/>
                </a:solidFill>
              </a:defRPr>
            </a:lvl2pPr>
            <a:lvl3pPr>
              <a:defRPr>
                <a:solidFill>
                  <a:srgbClr val="000066"/>
                </a:solidFill>
              </a:defRPr>
            </a:lvl3pPr>
            <a:lvl4pPr>
              <a:defRPr>
                <a:solidFill>
                  <a:srgbClr val="000066"/>
                </a:solidFill>
              </a:defRPr>
            </a:lvl4pPr>
            <a:lvl5pPr>
              <a:defRPr>
                <a:solidFill>
                  <a:srgbClr val="00006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Objective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361741"/>
            <a:ext cx="9144000" cy="823964"/>
          </a:xfrm>
          <a:prstGeom prst="rect">
            <a:avLst/>
          </a:prstGeom>
          <a:gradFill>
            <a:gsLst>
              <a:gs pos="29000">
                <a:schemeClr val="bg1"/>
              </a:gs>
              <a:gs pos="50000">
                <a:schemeClr val="accent3">
                  <a:alpha val="29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kern="1200">
              <a:solidFill>
                <a:srgbClr val="FFFFFF"/>
              </a:solidFill>
              <a:latin typeface="Arial"/>
              <a:ea typeface="+mn-ea"/>
              <a:cs typeface="+mn-cs"/>
            </a:endParaRPr>
          </a:p>
        </p:txBody>
      </p:sp>
      <p:sp>
        <p:nvSpPr>
          <p:cNvPr id="2" name="Title 1"/>
          <p:cNvSpPr>
            <a:spLocks noGrp="1"/>
          </p:cNvSpPr>
          <p:nvPr>
            <p:ph type="title"/>
          </p:nvPr>
        </p:nvSpPr>
        <p:spPr/>
        <p:txBody>
          <a:bodyPr/>
          <a:lstStyle>
            <a:lvl1pPr>
              <a:lnSpc>
                <a:spcPts val="4400"/>
              </a:lnSpc>
              <a:defRPr>
                <a:solidFill>
                  <a:srgbClr val="FF0000"/>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0066"/>
                </a:solidFill>
                <a:effectLst/>
              </a:defRPr>
            </a:lvl1pPr>
            <a:lvl2pPr>
              <a:defRPr>
                <a:solidFill>
                  <a:srgbClr val="000066"/>
                </a:solidFill>
                <a:effectLst/>
              </a:defRPr>
            </a:lvl2pPr>
            <a:lvl3pPr>
              <a:defRPr>
                <a:solidFill>
                  <a:srgbClr val="000066"/>
                </a:solidFill>
                <a:effectLst/>
              </a:defRPr>
            </a:lvl3pPr>
            <a:lvl4pPr>
              <a:defRPr>
                <a:solidFill>
                  <a:srgbClr val="000066"/>
                </a:solidFill>
                <a:effectLst/>
              </a:defRPr>
            </a:lvl4pPr>
            <a:lvl5pPr>
              <a:defRPr>
                <a:solidFill>
                  <a:srgbClr val="000066"/>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solidFill>
                  <a:srgbClr val="FF0000"/>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0066"/>
                </a:solidFill>
              </a:defRPr>
            </a:lvl1pPr>
            <a:lvl2pPr>
              <a:defRPr>
                <a:solidFill>
                  <a:srgbClr val="000066"/>
                </a:solidFill>
              </a:defRPr>
            </a:lvl2pPr>
            <a:lvl3pPr>
              <a:defRPr>
                <a:solidFill>
                  <a:srgbClr val="000066"/>
                </a:solidFill>
              </a:defRPr>
            </a:lvl3pPr>
            <a:lvl4pPr>
              <a:defRPr>
                <a:solidFill>
                  <a:srgbClr val="000066"/>
                </a:solidFill>
              </a:defRPr>
            </a:lvl4pPr>
            <a:lvl5pPr>
              <a:defRPr>
                <a:solidFill>
                  <a:srgbClr val="00006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2"/>
          <p:cNvSpPr>
            <a:spLocks noGrp="1" noChangeArrowheads="1"/>
          </p:cNvSpPr>
          <p:nvPr>
            <p:ph type="dt" sz="half" idx="10"/>
          </p:nvPr>
        </p:nvSpPr>
        <p:spPr>
          <a:ln/>
        </p:spPr>
        <p:txBody>
          <a:bodyPr/>
          <a:lstStyle>
            <a:lvl1pPr>
              <a:defRPr/>
            </a:lvl1pPr>
          </a:lstStyle>
          <a:p>
            <a:pPr>
              <a:defRPr/>
            </a:pPr>
            <a:r>
              <a:rPr lang="en-US" smtClean="0"/>
              <a:t>S-270  Aviation Management and Safety</a:t>
            </a:r>
            <a:endParaRPr lang="en-US" dirty="0"/>
          </a:p>
        </p:txBody>
      </p:sp>
      <p:sp>
        <p:nvSpPr>
          <p:cNvPr id="5" name="Rectangle 13"/>
          <p:cNvSpPr>
            <a:spLocks noGrp="1" noChangeArrowheads="1"/>
          </p:cNvSpPr>
          <p:nvPr>
            <p:ph type="ftr" sz="quarter" idx="11"/>
          </p:nvPr>
        </p:nvSpPr>
        <p:spPr>
          <a:ln/>
        </p:spPr>
        <p:txBody>
          <a:bodyPr/>
          <a:lstStyle>
            <a:lvl1pPr>
              <a:defRPr/>
            </a:lvl1pPr>
          </a:lstStyle>
          <a:p>
            <a:pPr>
              <a:defRPr/>
            </a:pPr>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Transition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577790"/>
            <a:ext cx="7772400" cy="1362075"/>
          </a:xfrm>
        </p:spPr>
        <p:txBody>
          <a:bodyPr anchor="t"/>
          <a:lstStyle>
            <a:lvl1pPr algn="l">
              <a:lnSpc>
                <a:spcPts val="4400"/>
              </a:lnSpc>
              <a:defRPr sz="4000" b="0" cap="none" spc="0">
                <a:ln w="18415" cmpd="sng">
                  <a:no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990600"/>
            <a:ext cx="7772400" cy="1500187"/>
          </a:xfrm>
        </p:spPr>
        <p:txBody>
          <a:bodyPr anchor="b"/>
          <a:lstStyle>
            <a:lvl1pPr marL="0" indent="0">
              <a:buNone/>
              <a:defRPr sz="2000">
                <a:solidFill>
                  <a:srgbClr val="000066"/>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Photo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3"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lvl1p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6"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lvl1p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4"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cSld name="Title, Text, and 2 Content">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39825"/>
          </a:xfrm>
        </p:spPr>
        <p:txBody>
          <a:bodyPr/>
          <a:lstStyle>
            <a:lvl1pPr>
              <a:lnSpc>
                <a:spcPts val="4400"/>
              </a:lnSpc>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304800" y="1295400"/>
            <a:ext cx="40386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495800" y="1295400"/>
            <a:ext cx="40386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495800" y="3810000"/>
            <a:ext cx="40386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350664" y="6581002"/>
            <a:ext cx="3963880" cy="281442"/>
          </a:xfrm>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7" name="Footer Placeholder 6"/>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
        <p:nvSpPr>
          <p:cNvPr id="8" name="Slide Number Placeholder 7"/>
          <p:cNvSpPr>
            <a:spLocks noGrp="1"/>
          </p:cNvSpPr>
          <p:nvPr>
            <p:ph type="sldNum" sz="quarter" idx="12"/>
          </p:nvPr>
        </p:nvSpPr>
        <p:spPr>
          <a:xfrm>
            <a:off x="6553200" y="6243638"/>
            <a:ext cx="2133600" cy="457200"/>
          </a:xfrm>
          <a:prstGeom prst="rect">
            <a:avLst/>
          </a:prstGeom>
        </p:spPr>
        <p:txBody>
          <a:bodyPr/>
          <a:lstStyle>
            <a:lvl1pPr>
              <a:defRPr/>
            </a:lvl1pPr>
          </a:lstStyle>
          <a:p>
            <a:pPr algn="l" rtl="0" fontAlgn="base">
              <a:spcBef>
                <a:spcPct val="0"/>
              </a:spcBef>
              <a:spcAft>
                <a:spcPct val="0"/>
              </a:spcAft>
              <a:defRPr/>
            </a:pPr>
            <a:fld id="{754BBA17-2FA5-46BC-A37B-545AA71215E0}" type="slidenum">
              <a:rPr lang="en-US" sz="2400" kern="1200">
                <a:solidFill>
                  <a:srgbClr val="000000"/>
                </a:solidFill>
                <a:latin typeface="Times New Roman" pitchFamily="18" charset="0"/>
                <a:ea typeface="+mn-ea"/>
                <a:cs typeface="+mn-cs"/>
              </a:rPr>
              <a:pPr algn="l" rtl="0" fontAlgn="base">
                <a:spcBef>
                  <a:spcPct val="0"/>
                </a:spcBef>
                <a:spcAft>
                  <a:spcPct val="0"/>
                </a:spcAft>
                <a:defRPr/>
              </a:pPr>
              <a:t>‹#›</a:t>
            </a:fld>
            <a:endParaRPr lang="en-US" sz="2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470025"/>
          </a:xfrm>
        </p:spPr>
        <p:txBody>
          <a:bodyPr/>
          <a:lstStyle>
            <a:lvl1pPr algn="l">
              <a:lnSpc>
                <a:spcPts val="4900"/>
              </a:lnSpc>
              <a:defRPr sz="4800" b="0" cap="none" spc="0">
                <a:ln w="18415" cmpd="sng">
                  <a:no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4000">
                <a:solidFill>
                  <a:schemeClr val="accent3"/>
                </a:solidFill>
                <a:effectLst>
                  <a:outerShdw blurRad="38100" dist="38100" dir="2700000" algn="tl">
                    <a:srgbClr val="000000">
                      <a:alpha val="43137"/>
                    </a:srgbClr>
                  </a:outerShdw>
                </a:effectLst>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solidFill>
                  <a:srgbClr val="FF0000"/>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0066"/>
                </a:solidFill>
              </a:defRPr>
            </a:lvl1pPr>
            <a:lvl2pPr>
              <a:defRPr>
                <a:solidFill>
                  <a:srgbClr val="000066"/>
                </a:solidFill>
              </a:defRPr>
            </a:lvl2pPr>
            <a:lvl3pPr>
              <a:defRPr>
                <a:solidFill>
                  <a:srgbClr val="000066"/>
                </a:solidFill>
              </a:defRPr>
            </a:lvl3pPr>
            <a:lvl4pPr>
              <a:defRPr>
                <a:solidFill>
                  <a:srgbClr val="000066"/>
                </a:solidFill>
              </a:defRPr>
            </a:lvl4pPr>
            <a:lvl5pPr>
              <a:defRPr>
                <a:solidFill>
                  <a:srgbClr val="00006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Objective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361741"/>
            <a:ext cx="9144000" cy="823964"/>
          </a:xfrm>
          <a:prstGeom prst="rect">
            <a:avLst/>
          </a:prstGeom>
          <a:gradFill>
            <a:gsLst>
              <a:gs pos="29000">
                <a:schemeClr val="bg1"/>
              </a:gs>
              <a:gs pos="50000">
                <a:schemeClr val="accent3">
                  <a:alpha val="29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kern="1200">
              <a:solidFill>
                <a:srgbClr val="FFFFFF"/>
              </a:solidFill>
              <a:latin typeface="Arial"/>
              <a:ea typeface="+mn-ea"/>
              <a:cs typeface="+mn-cs"/>
            </a:endParaRPr>
          </a:p>
        </p:txBody>
      </p:sp>
      <p:sp>
        <p:nvSpPr>
          <p:cNvPr id="2" name="Title 1"/>
          <p:cNvSpPr>
            <a:spLocks noGrp="1"/>
          </p:cNvSpPr>
          <p:nvPr>
            <p:ph type="title"/>
          </p:nvPr>
        </p:nvSpPr>
        <p:spPr/>
        <p:txBody>
          <a:bodyPr/>
          <a:lstStyle>
            <a:lvl1pPr>
              <a:lnSpc>
                <a:spcPts val="4400"/>
              </a:lnSpc>
              <a:defRPr>
                <a:solidFill>
                  <a:srgbClr val="FF0000"/>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0066"/>
                </a:solidFill>
                <a:effectLst/>
              </a:defRPr>
            </a:lvl1pPr>
            <a:lvl2pPr>
              <a:defRPr>
                <a:solidFill>
                  <a:srgbClr val="000066"/>
                </a:solidFill>
                <a:effectLst/>
              </a:defRPr>
            </a:lvl2pPr>
            <a:lvl3pPr>
              <a:defRPr>
                <a:solidFill>
                  <a:srgbClr val="000066"/>
                </a:solidFill>
                <a:effectLst/>
              </a:defRPr>
            </a:lvl3pPr>
            <a:lvl4pPr>
              <a:defRPr>
                <a:solidFill>
                  <a:srgbClr val="000066"/>
                </a:solidFill>
                <a:effectLst/>
              </a:defRPr>
            </a:lvl4pPr>
            <a:lvl5pPr>
              <a:defRPr>
                <a:solidFill>
                  <a:srgbClr val="000066"/>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Transition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577790"/>
            <a:ext cx="7772400" cy="1362075"/>
          </a:xfrm>
        </p:spPr>
        <p:txBody>
          <a:bodyPr anchor="t"/>
          <a:lstStyle>
            <a:lvl1pPr algn="l">
              <a:lnSpc>
                <a:spcPts val="4400"/>
              </a:lnSpc>
              <a:defRPr sz="4000" b="0" cap="none" spc="0">
                <a:ln w="18415" cmpd="sng">
                  <a:no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990600"/>
            <a:ext cx="7772400" cy="1500187"/>
          </a:xfrm>
        </p:spPr>
        <p:txBody>
          <a:bodyPr anchor="b"/>
          <a:lstStyle>
            <a:lvl1pPr marL="0" indent="0">
              <a:buNone/>
              <a:defRPr sz="2000">
                <a:solidFill>
                  <a:srgbClr val="000066"/>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hoto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3"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Objective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361741"/>
            <a:ext cx="9144000" cy="823964"/>
          </a:xfrm>
          <a:prstGeom prst="rect">
            <a:avLst/>
          </a:prstGeom>
          <a:gradFill>
            <a:gsLst>
              <a:gs pos="29000">
                <a:schemeClr val="bg1"/>
              </a:gs>
              <a:gs pos="50000">
                <a:schemeClr val="accent3">
                  <a:alpha val="29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lnSpc>
                <a:spcPts val="4400"/>
              </a:lnSpc>
              <a:defRPr>
                <a:solidFill>
                  <a:srgbClr val="FF0000"/>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0066"/>
                </a:solidFill>
                <a:effectLst/>
              </a:defRPr>
            </a:lvl1pPr>
            <a:lvl2pPr>
              <a:defRPr>
                <a:solidFill>
                  <a:srgbClr val="000066"/>
                </a:solidFill>
                <a:effectLst/>
              </a:defRPr>
            </a:lvl2pPr>
            <a:lvl3pPr>
              <a:defRPr>
                <a:solidFill>
                  <a:srgbClr val="000066"/>
                </a:solidFill>
                <a:effectLst/>
              </a:defRPr>
            </a:lvl3pPr>
            <a:lvl4pPr>
              <a:defRPr>
                <a:solidFill>
                  <a:srgbClr val="000066"/>
                </a:solidFill>
                <a:effectLst/>
              </a:defRPr>
            </a:lvl4pPr>
            <a:lvl5pPr>
              <a:defRPr>
                <a:solidFill>
                  <a:srgbClr val="000066"/>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2"/>
          <p:cNvSpPr>
            <a:spLocks noGrp="1" noChangeArrowheads="1"/>
          </p:cNvSpPr>
          <p:nvPr>
            <p:ph type="dt" sz="half" idx="10"/>
          </p:nvPr>
        </p:nvSpPr>
        <p:spPr>
          <a:ln/>
        </p:spPr>
        <p:txBody>
          <a:bodyPr/>
          <a:lstStyle>
            <a:lvl1pPr>
              <a:defRPr/>
            </a:lvl1pPr>
          </a:lstStyle>
          <a:p>
            <a:pPr>
              <a:defRPr/>
            </a:pPr>
            <a:r>
              <a:rPr lang="en-US" smtClean="0"/>
              <a:t>S-270  Aviation Management and Safety</a:t>
            </a:r>
            <a:endParaRPr lang="en-US" dirty="0"/>
          </a:p>
        </p:txBody>
      </p:sp>
      <p:sp>
        <p:nvSpPr>
          <p:cNvPr id="5" name="Rectangle 13"/>
          <p:cNvSpPr>
            <a:spLocks noGrp="1" noChangeArrowheads="1"/>
          </p:cNvSpPr>
          <p:nvPr>
            <p:ph type="ftr" sz="quarter" idx="11"/>
          </p:nvPr>
        </p:nvSpPr>
        <p:spPr>
          <a:ln/>
        </p:spPr>
        <p:txBody>
          <a:bodyPr/>
          <a:lstStyle>
            <a:lvl1pPr>
              <a:defRPr/>
            </a:lvl1pPr>
          </a:lstStyle>
          <a:p>
            <a:pPr>
              <a:defRPr/>
            </a:pPr>
            <a:endParaRPr lang="en-US" dirty="0"/>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lvl1p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6"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lvl1p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4"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TwoObj">
  <p:cSld name="Title, Text, and 2 Content">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39825"/>
          </a:xfrm>
        </p:spPr>
        <p:txBody>
          <a:bodyPr/>
          <a:lstStyle>
            <a:lvl1pPr>
              <a:lnSpc>
                <a:spcPts val="4400"/>
              </a:lnSpc>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304800" y="1295400"/>
            <a:ext cx="40386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495800" y="1295400"/>
            <a:ext cx="40386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495800" y="3810000"/>
            <a:ext cx="40386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350664" y="6581002"/>
            <a:ext cx="3963880" cy="281442"/>
          </a:xfrm>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7" name="Footer Placeholder 6"/>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
        <p:nvSpPr>
          <p:cNvPr id="8" name="Slide Number Placeholder 7"/>
          <p:cNvSpPr>
            <a:spLocks noGrp="1"/>
          </p:cNvSpPr>
          <p:nvPr>
            <p:ph type="sldNum" sz="quarter" idx="12"/>
          </p:nvPr>
        </p:nvSpPr>
        <p:spPr>
          <a:xfrm>
            <a:off x="6553200" y="6243638"/>
            <a:ext cx="2133600" cy="457200"/>
          </a:xfrm>
          <a:prstGeom prst="rect">
            <a:avLst/>
          </a:prstGeom>
        </p:spPr>
        <p:txBody>
          <a:bodyPr/>
          <a:lstStyle>
            <a:lvl1pPr>
              <a:defRPr/>
            </a:lvl1pPr>
          </a:lstStyle>
          <a:p>
            <a:pPr algn="l" rtl="0" fontAlgn="base">
              <a:spcBef>
                <a:spcPct val="0"/>
              </a:spcBef>
              <a:spcAft>
                <a:spcPct val="0"/>
              </a:spcAft>
              <a:defRPr/>
            </a:pPr>
            <a:fld id="{754BBA17-2FA5-46BC-A37B-545AA71215E0}" type="slidenum">
              <a:rPr lang="en-US" sz="2400" kern="1200">
                <a:solidFill>
                  <a:srgbClr val="000000"/>
                </a:solidFill>
                <a:latin typeface="Times New Roman" pitchFamily="18" charset="0"/>
                <a:ea typeface="+mn-ea"/>
                <a:cs typeface="+mn-cs"/>
              </a:rPr>
              <a:pPr algn="l" rtl="0" fontAlgn="base">
                <a:spcBef>
                  <a:spcPct val="0"/>
                </a:spcBef>
                <a:spcAft>
                  <a:spcPct val="0"/>
                </a:spcAft>
                <a:defRPr/>
              </a:pPr>
              <a:t>‹#›</a:t>
            </a:fld>
            <a:endParaRPr lang="en-US" sz="2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470025"/>
          </a:xfrm>
        </p:spPr>
        <p:txBody>
          <a:bodyPr/>
          <a:lstStyle>
            <a:lvl1pPr algn="l">
              <a:lnSpc>
                <a:spcPts val="4900"/>
              </a:lnSpc>
              <a:defRPr sz="4800" b="0" cap="none" spc="0">
                <a:ln w="18415" cmpd="sng">
                  <a:no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4000">
                <a:solidFill>
                  <a:schemeClr val="accent3"/>
                </a:solidFill>
                <a:effectLst>
                  <a:outerShdw blurRad="38100" dist="38100" dir="2700000" algn="tl">
                    <a:srgbClr val="000000">
                      <a:alpha val="43137"/>
                    </a:srgbClr>
                  </a:outerShdw>
                </a:effectLst>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solidFill>
                  <a:srgbClr val="FF0000"/>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0066"/>
                </a:solidFill>
              </a:defRPr>
            </a:lvl1pPr>
            <a:lvl2pPr>
              <a:defRPr>
                <a:solidFill>
                  <a:srgbClr val="000066"/>
                </a:solidFill>
              </a:defRPr>
            </a:lvl2pPr>
            <a:lvl3pPr>
              <a:defRPr>
                <a:solidFill>
                  <a:srgbClr val="000066"/>
                </a:solidFill>
              </a:defRPr>
            </a:lvl3pPr>
            <a:lvl4pPr>
              <a:defRPr>
                <a:solidFill>
                  <a:srgbClr val="000066"/>
                </a:solidFill>
              </a:defRPr>
            </a:lvl4pPr>
            <a:lvl5pPr>
              <a:defRPr>
                <a:solidFill>
                  <a:srgbClr val="00006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Objective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361741"/>
            <a:ext cx="9144000" cy="823964"/>
          </a:xfrm>
          <a:prstGeom prst="rect">
            <a:avLst/>
          </a:prstGeom>
          <a:gradFill>
            <a:gsLst>
              <a:gs pos="29000">
                <a:schemeClr val="bg1"/>
              </a:gs>
              <a:gs pos="50000">
                <a:schemeClr val="accent3">
                  <a:alpha val="29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kern="1200">
              <a:solidFill>
                <a:srgbClr val="FFFFFF"/>
              </a:solidFill>
              <a:latin typeface="Arial"/>
              <a:ea typeface="+mn-ea"/>
              <a:cs typeface="+mn-cs"/>
            </a:endParaRPr>
          </a:p>
        </p:txBody>
      </p:sp>
      <p:sp>
        <p:nvSpPr>
          <p:cNvPr id="2" name="Title 1"/>
          <p:cNvSpPr>
            <a:spLocks noGrp="1"/>
          </p:cNvSpPr>
          <p:nvPr>
            <p:ph type="title"/>
          </p:nvPr>
        </p:nvSpPr>
        <p:spPr/>
        <p:txBody>
          <a:bodyPr/>
          <a:lstStyle>
            <a:lvl1pPr>
              <a:lnSpc>
                <a:spcPts val="4400"/>
              </a:lnSpc>
              <a:defRPr>
                <a:solidFill>
                  <a:srgbClr val="FF0000"/>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0066"/>
                </a:solidFill>
                <a:effectLst/>
              </a:defRPr>
            </a:lvl1pPr>
            <a:lvl2pPr>
              <a:defRPr>
                <a:solidFill>
                  <a:srgbClr val="000066"/>
                </a:solidFill>
                <a:effectLst/>
              </a:defRPr>
            </a:lvl2pPr>
            <a:lvl3pPr>
              <a:defRPr>
                <a:solidFill>
                  <a:srgbClr val="000066"/>
                </a:solidFill>
                <a:effectLst/>
              </a:defRPr>
            </a:lvl3pPr>
            <a:lvl4pPr>
              <a:defRPr>
                <a:solidFill>
                  <a:srgbClr val="000066"/>
                </a:solidFill>
                <a:effectLst/>
              </a:defRPr>
            </a:lvl4pPr>
            <a:lvl5pPr>
              <a:defRPr>
                <a:solidFill>
                  <a:srgbClr val="000066"/>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Transition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577790"/>
            <a:ext cx="7772400" cy="1362075"/>
          </a:xfrm>
        </p:spPr>
        <p:txBody>
          <a:bodyPr anchor="t"/>
          <a:lstStyle>
            <a:lvl1pPr algn="l">
              <a:lnSpc>
                <a:spcPts val="4400"/>
              </a:lnSpc>
              <a:defRPr sz="4000" b="0" cap="none" spc="0">
                <a:ln w="18415" cmpd="sng">
                  <a:no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990600"/>
            <a:ext cx="7772400" cy="1500187"/>
          </a:xfrm>
        </p:spPr>
        <p:txBody>
          <a:bodyPr anchor="b"/>
          <a:lstStyle>
            <a:lvl1pPr marL="0" indent="0">
              <a:buNone/>
              <a:defRPr sz="2000">
                <a:solidFill>
                  <a:srgbClr val="000066"/>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Photo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3"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lvl1p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6"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lvl1p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4"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ransition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577790"/>
            <a:ext cx="7772400" cy="1362075"/>
          </a:xfrm>
        </p:spPr>
        <p:txBody>
          <a:bodyPr anchor="t"/>
          <a:lstStyle>
            <a:lvl1pPr algn="l">
              <a:lnSpc>
                <a:spcPts val="4400"/>
              </a:lnSpc>
              <a:defRPr sz="4000" b="0" cap="none" spc="0">
                <a:ln w="18415" cmpd="sng">
                  <a:no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990600"/>
            <a:ext cx="7772400" cy="1500187"/>
          </a:xfrm>
        </p:spPr>
        <p:txBody>
          <a:bodyPr anchor="b"/>
          <a:lstStyle>
            <a:lvl1pPr marL="0" indent="0">
              <a:buNone/>
              <a:defRPr sz="2000">
                <a:solidFill>
                  <a:srgbClr val="000066"/>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r>
              <a:rPr lang="en-US" smtClean="0"/>
              <a:t>S-270  Aviation Management and Safety</a:t>
            </a:r>
            <a:endParaRPr lang="en-US" dirty="0"/>
          </a:p>
        </p:txBody>
      </p:sp>
      <p:sp>
        <p:nvSpPr>
          <p:cNvPr id="5" name="Rectangle 13"/>
          <p:cNvSpPr>
            <a:spLocks noGrp="1" noChangeArrowheads="1"/>
          </p:cNvSpPr>
          <p:nvPr>
            <p:ph type="ftr" sz="quarter" idx="11"/>
          </p:nvPr>
        </p:nvSpPr>
        <p:spPr>
          <a:ln/>
        </p:spPr>
        <p:txBody>
          <a:bodyPr/>
          <a:lstStyle>
            <a:lvl1pPr>
              <a:defRPr/>
            </a:lvl1pPr>
          </a:lstStyle>
          <a:p>
            <a:pPr>
              <a:defRPr/>
            </a:pPr>
            <a:endParaRPr lang="en-US" dirty="0"/>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xAndTwoObj">
  <p:cSld name="Title, Text, and 2 Content">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39825"/>
          </a:xfrm>
        </p:spPr>
        <p:txBody>
          <a:bodyPr/>
          <a:lstStyle>
            <a:lvl1pPr>
              <a:lnSpc>
                <a:spcPts val="4400"/>
              </a:lnSpc>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304800" y="1295400"/>
            <a:ext cx="40386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495800" y="1295400"/>
            <a:ext cx="40386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495800" y="3810000"/>
            <a:ext cx="40386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350664" y="6581002"/>
            <a:ext cx="3963880" cy="281442"/>
          </a:xfrm>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7" name="Footer Placeholder 6"/>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
        <p:nvSpPr>
          <p:cNvPr id="8" name="Slide Number Placeholder 7"/>
          <p:cNvSpPr>
            <a:spLocks noGrp="1"/>
          </p:cNvSpPr>
          <p:nvPr>
            <p:ph type="sldNum" sz="quarter" idx="12"/>
          </p:nvPr>
        </p:nvSpPr>
        <p:spPr>
          <a:xfrm>
            <a:off x="6553200" y="6243638"/>
            <a:ext cx="2133600" cy="457200"/>
          </a:xfrm>
          <a:prstGeom prst="rect">
            <a:avLst/>
          </a:prstGeom>
        </p:spPr>
        <p:txBody>
          <a:bodyPr/>
          <a:lstStyle>
            <a:lvl1pPr>
              <a:defRPr/>
            </a:lvl1pPr>
          </a:lstStyle>
          <a:p>
            <a:pPr algn="l" rtl="0" fontAlgn="base">
              <a:spcBef>
                <a:spcPct val="0"/>
              </a:spcBef>
              <a:spcAft>
                <a:spcPct val="0"/>
              </a:spcAft>
              <a:defRPr/>
            </a:pPr>
            <a:fld id="{754BBA17-2FA5-46BC-A37B-545AA71215E0}" type="slidenum">
              <a:rPr lang="en-US" sz="2400" kern="1200">
                <a:solidFill>
                  <a:srgbClr val="000000"/>
                </a:solidFill>
                <a:latin typeface="Times New Roman" pitchFamily="18" charset="0"/>
                <a:ea typeface="+mn-ea"/>
                <a:cs typeface="+mn-cs"/>
              </a:rPr>
              <a:pPr algn="l" rtl="0" fontAlgn="base">
                <a:spcBef>
                  <a:spcPct val="0"/>
                </a:spcBef>
                <a:spcAft>
                  <a:spcPct val="0"/>
                </a:spcAft>
                <a:defRPr/>
              </a:pPr>
              <a:t>‹#›</a:t>
            </a:fld>
            <a:endParaRPr lang="en-US" sz="2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470025"/>
          </a:xfrm>
        </p:spPr>
        <p:txBody>
          <a:bodyPr/>
          <a:lstStyle>
            <a:lvl1pPr algn="l">
              <a:lnSpc>
                <a:spcPts val="4900"/>
              </a:lnSpc>
              <a:defRPr sz="4800" b="0" cap="none" spc="0">
                <a:ln w="18415" cmpd="sng">
                  <a:no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4000">
                <a:solidFill>
                  <a:schemeClr val="accent3"/>
                </a:solidFill>
                <a:effectLst>
                  <a:outerShdw blurRad="38100" dist="38100" dir="2700000" algn="tl">
                    <a:srgbClr val="000000">
                      <a:alpha val="43137"/>
                    </a:srgbClr>
                  </a:outerShdw>
                </a:effectLst>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solidFill>
                  <a:srgbClr val="FF0000"/>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0066"/>
                </a:solidFill>
              </a:defRPr>
            </a:lvl1pPr>
            <a:lvl2pPr>
              <a:defRPr>
                <a:solidFill>
                  <a:srgbClr val="000066"/>
                </a:solidFill>
              </a:defRPr>
            </a:lvl2pPr>
            <a:lvl3pPr>
              <a:defRPr>
                <a:solidFill>
                  <a:srgbClr val="000066"/>
                </a:solidFill>
              </a:defRPr>
            </a:lvl3pPr>
            <a:lvl4pPr>
              <a:defRPr>
                <a:solidFill>
                  <a:srgbClr val="000066"/>
                </a:solidFill>
              </a:defRPr>
            </a:lvl4pPr>
            <a:lvl5pPr>
              <a:defRPr>
                <a:solidFill>
                  <a:srgbClr val="00006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Objective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361741"/>
            <a:ext cx="9144000" cy="823964"/>
          </a:xfrm>
          <a:prstGeom prst="rect">
            <a:avLst/>
          </a:prstGeom>
          <a:gradFill>
            <a:gsLst>
              <a:gs pos="29000">
                <a:schemeClr val="bg1"/>
              </a:gs>
              <a:gs pos="50000">
                <a:schemeClr val="accent3">
                  <a:alpha val="29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kern="1200">
              <a:solidFill>
                <a:srgbClr val="FFFFFF"/>
              </a:solidFill>
              <a:latin typeface="Arial"/>
              <a:ea typeface="+mn-ea"/>
              <a:cs typeface="+mn-cs"/>
            </a:endParaRPr>
          </a:p>
        </p:txBody>
      </p:sp>
      <p:sp>
        <p:nvSpPr>
          <p:cNvPr id="2" name="Title 1"/>
          <p:cNvSpPr>
            <a:spLocks noGrp="1"/>
          </p:cNvSpPr>
          <p:nvPr>
            <p:ph type="title"/>
          </p:nvPr>
        </p:nvSpPr>
        <p:spPr/>
        <p:txBody>
          <a:bodyPr/>
          <a:lstStyle>
            <a:lvl1pPr>
              <a:lnSpc>
                <a:spcPts val="4400"/>
              </a:lnSpc>
              <a:defRPr>
                <a:solidFill>
                  <a:srgbClr val="FF0000"/>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0066"/>
                </a:solidFill>
                <a:effectLst/>
              </a:defRPr>
            </a:lvl1pPr>
            <a:lvl2pPr>
              <a:defRPr>
                <a:solidFill>
                  <a:srgbClr val="000066"/>
                </a:solidFill>
                <a:effectLst/>
              </a:defRPr>
            </a:lvl2pPr>
            <a:lvl3pPr>
              <a:defRPr>
                <a:solidFill>
                  <a:srgbClr val="000066"/>
                </a:solidFill>
                <a:effectLst/>
              </a:defRPr>
            </a:lvl3pPr>
            <a:lvl4pPr>
              <a:defRPr>
                <a:solidFill>
                  <a:srgbClr val="000066"/>
                </a:solidFill>
                <a:effectLst/>
              </a:defRPr>
            </a:lvl4pPr>
            <a:lvl5pPr>
              <a:defRPr>
                <a:solidFill>
                  <a:srgbClr val="000066"/>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Transition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577790"/>
            <a:ext cx="7772400" cy="1362075"/>
          </a:xfrm>
        </p:spPr>
        <p:txBody>
          <a:bodyPr anchor="t"/>
          <a:lstStyle>
            <a:lvl1pPr algn="l">
              <a:lnSpc>
                <a:spcPts val="4400"/>
              </a:lnSpc>
              <a:defRPr sz="4000" b="0" cap="none" spc="0">
                <a:ln w="18415" cmpd="sng">
                  <a:no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990600"/>
            <a:ext cx="7772400" cy="1500187"/>
          </a:xfrm>
        </p:spPr>
        <p:txBody>
          <a:bodyPr anchor="b"/>
          <a:lstStyle>
            <a:lvl1pPr marL="0" indent="0">
              <a:buNone/>
              <a:defRPr sz="2000">
                <a:solidFill>
                  <a:srgbClr val="000066"/>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Photo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3"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lvl1p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6"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lvl1p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4"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cSld name="Title, Text, and 2 Content">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39825"/>
          </a:xfrm>
        </p:spPr>
        <p:txBody>
          <a:bodyPr/>
          <a:lstStyle>
            <a:lvl1pPr>
              <a:lnSpc>
                <a:spcPts val="4400"/>
              </a:lnSpc>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304800" y="1295400"/>
            <a:ext cx="40386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495800" y="1295400"/>
            <a:ext cx="40386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495800" y="3810000"/>
            <a:ext cx="40386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350664" y="6581002"/>
            <a:ext cx="3963880" cy="281442"/>
          </a:xfrm>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7" name="Footer Placeholder 6"/>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
        <p:nvSpPr>
          <p:cNvPr id="8" name="Slide Number Placeholder 7"/>
          <p:cNvSpPr>
            <a:spLocks noGrp="1"/>
          </p:cNvSpPr>
          <p:nvPr>
            <p:ph type="sldNum" sz="quarter" idx="12"/>
          </p:nvPr>
        </p:nvSpPr>
        <p:spPr>
          <a:xfrm>
            <a:off x="6553200" y="6243638"/>
            <a:ext cx="2133600" cy="457200"/>
          </a:xfrm>
          <a:prstGeom prst="rect">
            <a:avLst/>
          </a:prstGeom>
        </p:spPr>
        <p:txBody>
          <a:bodyPr/>
          <a:lstStyle>
            <a:lvl1pPr>
              <a:defRPr/>
            </a:lvl1pPr>
          </a:lstStyle>
          <a:p>
            <a:pPr algn="l" rtl="0" fontAlgn="base">
              <a:spcBef>
                <a:spcPct val="0"/>
              </a:spcBef>
              <a:spcAft>
                <a:spcPct val="0"/>
              </a:spcAft>
              <a:defRPr/>
            </a:pPr>
            <a:fld id="{754BBA17-2FA5-46BC-A37B-545AA71215E0}" type="slidenum">
              <a:rPr lang="en-US" sz="2400" kern="1200">
                <a:solidFill>
                  <a:srgbClr val="000000"/>
                </a:solidFill>
                <a:latin typeface="Times New Roman" pitchFamily="18" charset="0"/>
                <a:ea typeface="+mn-ea"/>
                <a:cs typeface="+mn-cs"/>
              </a:rPr>
              <a:pPr algn="l" rtl="0" fontAlgn="base">
                <a:spcBef>
                  <a:spcPct val="0"/>
                </a:spcBef>
                <a:spcAft>
                  <a:spcPct val="0"/>
                </a:spcAft>
                <a:defRPr/>
              </a:pPr>
              <a:t>‹#›</a:t>
            </a:fld>
            <a:endParaRPr lang="en-US" sz="2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470025"/>
          </a:xfrm>
        </p:spPr>
        <p:txBody>
          <a:bodyPr/>
          <a:lstStyle>
            <a:lvl1pPr algn="l">
              <a:lnSpc>
                <a:spcPts val="4900"/>
              </a:lnSpc>
              <a:defRPr sz="4800" b="0" cap="none" spc="0">
                <a:ln w="18415" cmpd="sng">
                  <a:no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4000">
                <a:solidFill>
                  <a:schemeClr val="accent3"/>
                </a:solidFill>
                <a:effectLst>
                  <a:outerShdw blurRad="38100" dist="38100" dir="2700000" algn="tl">
                    <a:srgbClr val="000000">
                      <a:alpha val="43137"/>
                    </a:srgbClr>
                  </a:outerShdw>
                </a:effectLst>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Photo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r>
              <a:rPr lang="en-US" smtClean="0"/>
              <a:t>S-270  Aviation Management and Safety</a:t>
            </a:r>
            <a:endParaRPr lang="en-US" dirty="0"/>
          </a:p>
        </p:txBody>
      </p:sp>
      <p:sp>
        <p:nvSpPr>
          <p:cNvPr id="3" name="Rectangle 13"/>
          <p:cNvSpPr>
            <a:spLocks noGrp="1" noChangeArrowheads="1"/>
          </p:cNvSpPr>
          <p:nvPr>
            <p:ph type="ftr" sz="quarter" idx="11"/>
          </p:nvPr>
        </p:nvSpPr>
        <p:spPr>
          <a:ln/>
        </p:spPr>
        <p:txBody>
          <a:bodyPr/>
          <a:lstStyle>
            <a:lvl1pPr>
              <a:defRPr/>
            </a:lvl1pPr>
          </a:lstStyle>
          <a:p>
            <a:pPr>
              <a:defRPr/>
            </a:pP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solidFill>
                  <a:srgbClr val="FF0000"/>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0066"/>
                </a:solidFill>
              </a:defRPr>
            </a:lvl1pPr>
            <a:lvl2pPr>
              <a:defRPr>
                <a:solidFill>
                  <a:srgbClr val="000066"/>
                </a:solidFill>
              </a:defRPr>
            </a:lvl2pPr>
            <a:lvl3pPr>
              <a:defRPr>
                <a:solidFill>
                  <a:srgbClr val="000066"/>
                </a:solidFill>
              </a:defRPr>
            </a:lvl3pPr>
            <a:lvl4pPr>
              <a:defRPr>
                <a:solidFill>
                  <a:srgbClr val="000066"/>
                </a:solidFill>
              </a:defRPr>
            </a:lvl4pPr>
            <a:lvl5pPr>
              <a:defRPr>
                <a:solidFill>
                  <a:srgbClr val="00006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Objective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361741"/>
            <a:ext cx="9144000" cy="823964"/>
          </a:xfrm>
          <a:prstGeom prst="rect">
            <a:avLst/>
          </a:prstGeom>
          <a:gradFill>
            <a:gsLst>
              <a:gs pos="29000">
                <a:schemeClr val="bg1"/>
              </a:gs>
              <a:gs pos="50000">
                <a:schemeClr val="accent3">
                  <a:alpha val="29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kern="1200">
              <a:solidFill>
                <a:srgbClr val="FFFFFF"/>
              </a:solidFill>
              <a:latin typeface="Arial"/>
              <a:ea typeface="+mn-ea"/>
              <a:cs typeface="+mn-cs"/>
            </a:endParaRPr>
          </a:p>
        </p:txBody>
      </p:sp>
      <p:sp>
        <p:nvSpPr>
          <p:cNvPr id="2" name="Title 1"/>
          <p:cNvSpPr>
            <a:spLocks noGrp="1"/>
          </p:cNvSpPr>
          <p:nvPr>
            <p:ph type="title"/>
          </p:nvPr>
        </p:nvSpPr>
        <p:spPr/>
        <p:txBody>
          <a:bodyPr/>
          <a:lstStyle>
            <a:lvl1pPr>
              <a:lnSpc>
                <a:spcPts val="4400"/>
              </a:lnSpc>
              <a:defRPr>
                <a:solidFill>
                  <a:srgbClr val="FF0000"/>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0066"/>
                </a:solidFill>
                <a:effectLst/>
              </a:defRPr>
            </a:lvl1pPr>
            <a:lvl2pPr>
              <a:defRPr>
                <a:solidFill>
                  <a:srgbClr val="000066"/>
                </a:solidFill>
                <a:effectLst/>
              </a:defRPr>
            </a:lvl2pPr>
            <a:lvl3pPr>
              <a:defRPr>
                <a:solidFill>
                  <a:srgbClr val="000066"/>
                </a:solidFill>
                <a:effectLst/>
              </a:defRPr>
            </a:lvl3pPr>
            <a:lvl4pPr>
              <a:defRPr>
                <a:solidFill>
                  <a:srgbClr val="000066"/>
                </a:solidFill>
                <a:effectLst/>
              </a:defRPr>
            </a:lvl4pPr>
            <a:lvl5pPr>
              <a:defRPr>
                <a:solidFill>
                  <a:srgbClr val="000066"/>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Transition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577790"/>
            <a:ext cx="7772400" cy="1362075"/>
          </a:xfrm>
        </p:spPr>
        <p:txBody>
          <a:bodyPr anchor="t"/>
          <a:lstStyle>
            <a:lvl1pPr algn="l">
              <a:lnSpc>
                <a:spcPts val="4400"/>
              </a:lnSpc>
              <a:defRPr sz="4000" b="0" cap="none" spc="0">
                <a:ln w="18415" cmpd="sng">
                  <a:no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990600"/>
            <a:ext cx="7772400" cy="1500187"/>
          </a:xfrm>
        </p:spPr>
        <p:txBody>
          <a:bodyPr anchor="b"/>
          <a:lstStyle>
            <a:lvl1pPr marL="0" indent="0">
              <a:buNone/>
              <a:defRPr sz="2000">
                <a:solidFill>
                  <a:srgbClr val="000066"/>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Photo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3"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lvl1p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6"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lvl1p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4"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TwoObj">
  <p:cSld name="Title, Text, and 2 Content">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39825"/>
          </a:xfrm>
        </p:spPr>
        <p:txBody>
          <a:bodyPr/>
          <a:lstStyle>
            <a:lvl1pPr>
              <a:lnSpc>
                <a:spcPts val="4400"/>
              </a:lnSpc>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304800" y="1295400"/>
            <a:ext cx="40386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495800" y="1295400"/>
            <a:ext cx="40386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495800" y="3810000"/>
            <a:ext cx="40386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350664" y="6581002"/>
            <a:ext cx="3963880" cy="281442"/>
          </a:xfrm>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7" name="Footer Placeholder 6"/>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
        <p:nvSpPr>
          <p:cNvPr id="8" name="Slide Number Placeholder 7"/>
          <p:cNvSpPr>
            <a:spLocks noGrp="1"/>
          </p:cNvSpPr>
          <p:nvPr>
            <p:ph type="sldNum" sz="quarter" idx="12"/>
          </p:nvPr>
        </p:nvSpPr>
        <p:spPr>
          <a:xfrm>
            <a:off x="6553200" y="6243638"/>
            <a:ext cx="2133600" cy="457200"/>
          </a:xfrm>
          <a:prstGeom prst="rect">
            <a:avLst/>
          </a:prstGeom>
        </p:spPr>
        <p:txBody>
          <a:bodyPr/>
          <a:lstStyle>
            <a:lvl1pPr>
              <a:defRPr/>
            </a:lvl1pPr>
          </a:lstStyle>
          <a:p>
            <a:pPr algn="l" rtl="0" fontAlgn="base">
              <a:spcBef>
                <a:spcPct val="0"/>
              </a:spcBef>
              <a:spcAft>
                <a:spcPct val="0"/>
              </a:spcAft>
              <a:defRPr/>
            </a:pPr>
            <a:fld id="{754BBA17-2FA5-46BC-A37B-545AA71215E0}" type="slidenum">
              <a:rPr lang="en-US" sz="2400" kern="1200">
                <a:solidFill>
                  <a:srgbClr val="000000"/>
                </a:solidFill>
                <a:latin typeface="Times New Roman" pitchFamily="18" charset="0"/>
                <a:ea typeface="+mn-ea"/>
                <a:cs typeface="+mn-cs"/>
              </a:rPr>
              <a:pPr algn="l" rtl="0" fontAlgn="base">
                <a:spcBef>
                  <a:spcPct val="0"/>
                </a:spcBef>
                <a:spcAft>
                  <a:spcPct val="0"/>
                </a:spcAft>
                <a:defRPr/>
              </a:pPr>
              <a:t>‹#›</a:t>
            </a:fld>
            <a:endParaRPr lang="en-US" sz="2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470025"/>
          </a:xfrm>
        </p:spPr>
        <p:txBody>
          <a:bodyPr/>
          <a:lstStyle>
            <a:lvl1pPr algn="l">
              <a:lnSpc>
                <a:spcPts val="4900"/>
              </a:lnSpc>
              <a:defRPr sz="4800" b="0" cap="none" spc="0">
                <a:ln w="18415" cmpd="sng">
                  <a:no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4000">
                <a:solidFill>
                  <a:schemeClr val="accent3"/>
                </a:solidFill>
                <a:effectLst>
                  <a:outerShdw blurRad="38100" dist="38100" dir="2700000" algn="tl">
                    <a:srgbClr val="000000">
                      <a:alpha val="43137"/>
                    </a:srgbClr>
                  </a:outerShdw>
                </a:effectLst>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solidFill>
                  <a:srgbClr val="FF0000"/>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0066"/>
                </a:solidFill>
              </a:defRPr>
            </a:lvl1pPr>
            <a:lvl2pPr>
              <a:defRPr>
                <a:solidFill>
                  <a:srgbClr val="000066"/>
                </a:solidFill>
              </a:defRPr>
            </a:lvl2pPr>
            <a:lvl3pPr>
              <a:defRPr>
                <a:solidFill>
                  <a:srgbClr val="000066"/>
                </a:solidFill>
              </a:defRPr>
            </a:lvl3pPr>
            <a:lvl4pPr>
              <a:defRPr>
                <a:solidFill>
                  <a:srgbClr val="000066"/>
                </a:solidFill>
              </a:defRPr>
            </a:lvl4pPr>
            <a:lvl5pPr>
              <a:defRPr>
                <a:solidFill>
                  <a:srgbClr val="00006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Objective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361741"/>
            <a:ext cx="9144000" cy="823964"/>
          </a:xfrm>
          <a:prstGeom prst="rect">
            <a:avLst/>
          </a:prstGeom>
          <a:gradFill>
            <a:gsLst>
              <a:gs pos="29000">
                <a:schemeClr val="bg1"/>
              </a:gs>
              <a:gs pos="50000">
                <a:schemeClr val="accent3">
                  <a:alpha val="29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kern="1200">
              <a:solidFill>
                <a:srgbClr val="FFFFFF"/>
              </a:solidFill>
              <a:latin typeface="Arial"/>
              <a:ea typeface="+mn-ea"/>
              <a:cs typeface="+mn-cs"/>
            </a:endParaRPr>
          </a:p>
        </p:txBody>
      </p:sp>
      <p:sp>
        <p:nvSpPr>
          <p:cNvPr id="2" name="Title 1"/>
          <p:cNvSpPr>
            <a:spLocks noGrp="1"/>
          </p:cNvSpPr>
          <p:nvPr>
            <p:ph type="title"/>
          </p:nvPr>
        </p:nvSpPr>
        <p:spPr/>
        <p:txBody>
          <a:bodyPr/>
          <a:lstStyle>
            <a:lvl1pPr>
              <a:lnSpc>
                <a:spcPts val="4400"/>
              </a:lnSpc>
              <a:defRPr>
                <a:solidFill>
                  <a:srgbClr val="FF0000"/>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0066"/>
                </a:solidFill>
                <a:effectLst/>
              </a:defRPr>
            </a:lvl1pPr>
            <a:lvl2pPr>
              <a:defRPr>
                <a:solidFill>
                  <a:srgbClr val="000066"/>
                </a:solidFill>
                <a:effectLst/>
              </a:defRPr>
            </a:lvl2pPr>
            <a:lvl3pPr>
              <a:defRPr>
                <a:solidFill>
                  <a:srgbClr val="000066"/>
                </a:solidFill>
                <a:effectLst/>
              </a:defRPr>
            </a:lvl3pPr>
            <a:lvl4pPr>
              <a:defRPr>
                <a:solidFill>
                  <a:srgbClr val="000066"/>
                </a:solidFill>
                <a:effectLst/>
              </a:defRPr>
            </a:lvl4pPr>
            <a:lvl5pPr>
              <a:defRPr>
                <a:solidFill>
                  <a:srgbClr val="000066"/>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lvl1p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r>
              <a:rPr lang="en-US" smtClean="0"/>
              <a:t>S-270  Aviation Management and Safety</a:t>
            </a:r>
            <a:endParaRPr lang="en-US" dirty="0"/>
          </a:p>
        </p:txBody>
      </p:sp>
      <p:sp>
        <p:nvSpPr>
          <p:cNvPr id="6" name="Rectangle 13"/>
          <p:cNvSpPr>
            <a:spLocks noGrp="1" noChangeArrowheads="1"/>
          </p:cNvSpPr>
          <p:nvPr>
            <p:ph type="ftr" sz="quarter" idx="11"/>
          </p:nvPr>
        </p:nvSpPr>
        <p:spPr>
          <a:ln/>
        </p:spPr>
        <p:txBody>
          <a:bodyPr/>
          <a:lstStyle>
            <a:lvl1pPr>
              <a:defRPr/>
            </a:lvl1pPr>
          </a:lstStyle>
          <a:p>
            <a:pPr>
              <a:defRPr/>
            </a:pPr>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Transition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577790"/>
            <a:ext cx="7772400" cy="1362075"/>
          </a:xfrm>
        </p:spPr>
        <p:txBody>
          <a:bodyPr anchor="t"/>
          <a:lstStyle>
            <a:lvl1pPr algn="l">
              <a:lnSpc>
                <a:spcPts val="4400"/>
              </a:lnSpc>
              <a:defRPr sz="4000" b="0" cap="none" spc="0">
                <a:ln w="18415" cmpd="sng">
                  <a:no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990600"/>
            <a:ext cx="7772400" cy="1500187"/>
          </a:xfrm>
        </p:spPr>
        <p:txBody>
          <a:bodyPr anchor="b"/>
          <a:lstStyle>
            <a:lvl1pPr marL="0" indent="0">
              <a:buNone/>
              <a:defRPr sz="2000">
                <a:solidFill>
                  <a:srgbClr val="000066"/>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Photo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3"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lvl1p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6"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lvl1p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4"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TwoObj">
  <p:cSld name="Title, Text, and 2 Content">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39825"/>
          </a:xfrm>
        </p:spPr>
        <p:txBody>
          <a:bodyPr/>
          <a:lstStyle>
            <a:lvl1pPr>
              <a:lnSpc>
                <a:spcPts val="4400"/>
              </a:lnSpc>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304800" y="1295400"/>
            <a:ext cx="40386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495800" y="1295400"/>
            <a:ext cx="40386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495800" y="3810000"/>
            <a:ext cx="40386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350664" y="6581002"/>
            <a:ext cx="3963880" cy="281442"/>
          </a:xfrm>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7" name="Footer Placeholder 6"/>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
        <p:nvSpPr>
          <p:cNvPr id="8" name="Slide Number Placeholder 7"/>
          <p:cNvSpPr>
            <a:spLocks noGrp="1"/>
          </p:cNvSpPr>
          <p:nvPr>
            <p:ph type="sldNum" sz="quarter" idx="12"/>
          </p:nvPr>
        </p:nvSpPr>
        <p:spPr>
          <a:xfrm>
            <a:off x="6553200" y="6243638"/>
            <a:ext cx="2133600" cy="457200"/>
          </a:xfrm>
          <a:prstGeom prst="rect">
            <a:avLst/>
          </a:prstGeom>
        </p:spPr>
        <p:txBody>
          <a:bodyPr/>
          <a:lstStyle>
            <a:lvl1pPr>
              <a:defRPr/>
            </a:lvl1pPr>
          </a:lstStyle>
          <a:p>
            <a:pPr algn="l" rtl="0" fontAlgn="base">
              <a:spcBef>
                <a:spcPct val="0"/>
              </a:spcBef>
              <a:spcAft>
                <a:spcPct val="0"/>
              </a:spcAft>
              <a:defRPr/>
            </a:pPr>
            <a:fld id="{754BBA17-2FA5-46BC-A37B-545AA71215E0}" type="slidenum">
              <a:rPr lang="en-US" sz="2400" kern="1200">
                <a:solidFill>
                  <a:srgbClr val="000000"/>
                </a:solidFill>
                <a:latin typeface="Times New Roman" pitchFamily="18" charset="0"/>
                <a:ea typeface="+mn-ea"/>
                <a:cs typeface="+mn-cs"/>
              </a:rPr>
              <a:pPr algn="l" rtl="0" fontAlgn="base">
                <a:spcBef>
                  <a:spcPct val="0"/>
                </a:spcBef>
                <a:spcAft>
                  <a:spcPct val="0"/>
                </a:spcAft>
                <a:defRPr/>
              </a:pPr>
              <a:t>‹#›</a:t>
            </a:fld>
            <a:endParaRPr lang="en-US" sz="2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470025"/>
          </a:xfrm>
        </p:spPr>
        <p:txBody>
          <a:bodyPr/>
          <a:lstStyle>
            <a:lvl1pPr algn="l">
              <a:lnSpc>
                <a:spcPts val="4900"/>
              </a:lnSpc>
              <a:defRPr sz="4800" b="0" cap="none" spc="0">
                <a:ln w="18415" cmpd="sng">
                  <a:no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4000">
                <a:solidFill>
                  <a:schemeClr val="accent3"/>
                </a:solidFill>
                <a:effectLst>
                  <a:outerShdw blurRad="38100" dist="38100" dir="2700000" algn="tl">
                    <a:srgbClr val="000000">
                      <a:alpha val="43137"/>
                    </a:srgbClr>
                  </a:outerShdw>
                </a:effectLst>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solidFill>
                  <a:srgbClr val="FF0000"/>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0066"/>
                </a:solidFill>
              </a:defRPr>
            </a:lvl1pPr>
            <a:lvl2pPr>
              <a:defRPr>
                <a:solidFill>
                  <a:srgbClr val="000066"/>
                </a:solidFill>
              </a:defRPr>
            </a:lvl2pPr>
            <a:lvl3pPr>
              <a:defRPr>
                <a:solidFill>
                  <a:srgbClr val="000066"/>
                </a:solidFill>
              </a:defRPr>
            </a:lvl3pPr>
            <a:lvl4pPr>
              <a:defRPr>
                <a:solidFill>
                  <a:srgbClr val="000066"/>
                </a:solidFill>
              </a:defRPr>
            </a:lvl4pPr>
            <a:lvl5pPr>
              <a:defRPr>
                <a:solidFill>
                  <a:srgbClr val="00006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Objective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361741"/>
            <a:ext cx="9144000" cy="823964"/>
          </a:xfrm>
          <a:prstGeom prst="rect">
            <a:avLst/>
          </a:prstGeom>
          <a:gradFill>
            <a:gsLst>
              <a:gs pos="29000">
                <a:schemeClr val="bg1"/>
              </a:gs>
              <a:gs pos="50000">
                <a:schemeClr val="accent3">
                  <a:alpha val="29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kern="1200">
              <a:solidFill>
                <a:srgbClr val="FFFFFF"/>
              </a:solidFill>
              <a:latin typeface="Arial"/>
              <a:ea typeface="+mn-ea"/>
              <a:cs typeface="+mn-cs"/>
            </a:endParaRPr>
          </a:p>
        </p:txBody>
      </p:sp>
      <p:sp>
        <p:nvSpPr>
          <p:cNvPr id="2" name="Title 1"/>
          <p:cNvSpPr>
            <a:spLocks noGrp="1"/>
          </p:cNvSpPr>
          <p:nvPr>
            <p:ph type="title"/>
          </p:nvPr>
        </p:nvSpPr>
        <p:spPr/>
        <p:txBody>
          <a:bodyPr/>
          <a:lstStyle>
            <a:lvl1pPr>
              <a:lnSpc>
                <a:spcPts val="4400"/>
              </a:lnSpc>
              <a:defRPr>
                <a:solidFill>
                  <a:srgbClr val="FF0000"/>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0066"/>
                </a:solidFill>
                <a:effectLst/>
              </a:defRPr>
            </a:lvl1pPr>
            <a:lvl2pPr>
              <a:defRPr>
                <a:solidFill>
                  <a:srgbClr val="000066"/>
                </a:solidFill>
                <a:effectLst/>
              </a:defRPr>
            </a:lvl2pPr>
            <a:lvl3pPr>
              <a:defRPr>
                <a:solidFill>
                  <a:srgbClr val="000066"/>
                </a:solidFill>
                <a:effectLst/>
              </a:defRPr>
            </a:lvl3pPr>
            <a:lvl4pPr>
              <a:defRPr>
                <a:solidFill>
                  <a:srgbClr val="000066"/>
                </a:solidFill>
                <a:effectLst/>
              </a:defRPr>
            </a:lvl4pPr>
            <a:lvl5pPr>
              <a:defRPr>
                <a:solidFill>
                  <a:srgbClr val="000066"/>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Transition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577790"/>
            <a:ext cx="7772400" cy="1362075"/>
          </a:xfrm>
        </p:spPr>
        <p:txBody>
          <a:bodyPr anchor="t"/>
          <a:lstStyle>
            <a:lvl1pPr algn="l">
              <a:lnSpc>
                <a:spcPts val="4400"/>
              </a:lnSpc>
              <a:defRPr sz="4000" b="0" cap="none" spc="0">
                <a:ln w="18415" cmpd="sng">
                  <a:no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990600"/>
            <a:ext cx="7772400" cy="1500187"/>
          </a:xfrm>
        </p:spPr>
        <p:txBody>
          <a:bodyPr anchor="b"/>
          <a:lstStyle>
            <a:lvl1pPr marL="0" indent="0">
              <a:buNone/>
              <a:defRPr sz="2000">
                <a:solidFill>
                  <a:srgbClr val="000066"/>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Photo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3"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lvl1p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r>
              <a:rPr lang="en-US" smtClean="0"/>
              <a:t>S-270  Aviation Management and Safety</a:t>
            </a:r>
            <a:endParaRPr lang="en-US" dirty="0"/>
          </a:p>
        </p:txBody>
      </p:sp>
      <p:sp>
        <p:nvSpPr>
          <p:cNvPr id="4" name="Rectangle 13"/>
          <p:cNvSpPr>
            <a:spLocks noGrp="1" noChangeArrowheads="1"/>
          </p:cNvSpPr>
          <p:nvPr>
            <p:ph type="ftr" sz="quarter" idx="11"/>
          </p:nvPr>
        </p:nvSpPr>
        <p:spPr>
          <a:ln/>
        </p:spPr>
        <p:txBody>
          <a:bodyPr/>
          <a:lstStyle>
            <a:lvl1pPr>
              <a:defRPr/>
            </a:lvl1pPr>
          </a:lstStyle>
          <a:p>
            <a:pPr>
              <a:defRPr/>
            </a:pPr>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lvl1p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6"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lvl1p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4"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TwoObj">
  <p:cSld name="Title, Text, and 2 Content">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39825"/>
          </a:xfrm>
        </p:spPr>
        <p:txBody>
          <a:bodyPr/>
          <a:lstStyle>
            <a:lvl1pPr>
              <a:lnSpc>
                <a:spcPts val="4400"/>
              </a:lnSpc>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304800" y="1295400"/>
            <a:ext cx="40386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495800" y="1295400"/>
            <a:ext cx="40386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495800" y="3810000"/>
            <a:ext cx="40386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350664" y="6581002"/>
            <a:ext cx="3963880" cy="281442"/>
          </a:xfrm>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7" name="Footer Placeholder 6"/>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
        <p:nvSpPr>
          <p:cNvPr id="8" name="Slide Number Placeholder 7"/>
          <p:cNvSpPr>
            <a:spLocks noGrp="1"/>
          </p:cNvSpPr>
          <p:nvPr>
            <p:ph type="sldNum" sz="quarter" idx="12"/>
          </p:nvPr>
        </p:nvSpPr>
        <p:spPr>
          <a:xfrm>
            <a:off x="6553200" y="6243638"/>
            <a:ext cx="2133600" cy="457200"/>
          </a:xfrm>
          <a:prstGeom prst="rect">
            <a:avLst/>
          </a:prstGeom>
        </p:spPr>
        <p:txBody>
          <a:bodyPr/>
          <a:lstStyle>
            <a:lvl1pPr>
              <a:defRPr/>
            </a:lvl1pPr>
          </a:lstStyle>
          <a:p>
            <a:pPr algn="l" rtl="0" fontAlgn="base">
              <a:spcBef>
                <a:spcPct val="0"/>
              </a:spcBef>
              <a:spcAft>
                <a:spcPct val="0"/>
              </a:spcAft>
              <a:defRPr/>
            </a:pPr>
            <a:fld id="{754BBA17-2FA5-46BC-A37B-545AA71215E0}" type="slidenum">
              <a:rPr lang="en-US" sz="2400" kern="1200">
                <a:solidFill>
                  <a:srgbClr val="000000"/>
                </a:solidFill>
                <a:latin typeface="Times New Roman" pitchFamily="18" charset="0"/>
                <a:ea typeface="+mn-ea"/>
                <a:cs typeface="+mn-cs"/>
              </a:rPr>
              <a:pPr algn="l" rtl="0" fontAlgn="base">
                <a:spcBef>
                  <a:spcPct val="0"/>
                </a:spcBef>
                <a:spcAft>
                  <a:spcPct val="0"/>
                </a:spcAft>
                <a:defRPr/>
              </a:pPr>
              <a:t>‹#›</a:t>
            </a:fld>
            <a:endParaRPr lang="en-US" sz="2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470025"/>
          </a:xfrm>
        </p:spPr>
        <p:txBody>
          <a:bodyPr/>
          <a:lstStyle>
            <a:lvl1pPr algn="l">
              <a:lnSpc>
                <a:spcPts val="4900"/>
              </a:lnSpc>
              <a:defRPr sz="4800" b="0" cap="none" spc="0">
                <a:ln w="18415" cmpd="sng">
                  <a:no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4000">
                <a:solidFill>
                  <a:schemeClr val="accent3"/>
                </a:solidFill>
                <a:effectLst>
                  <a:outerShdw blurRad="38100" dist="38100" dir="2700000" algn="tl">
                    <a:srgbClr val="000000">
                      <a:alpha val="43137"/>
                    </a:srgbClr>
                  </a:outerShdw>
                </a:effectLst>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solidFill>
                  <a:srgbClr val="FF0000"/>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0066"/>
                </a:solidFill>
              </a:defRPr>
            </a:lvl1pPr>
            <a:lvl2pPr>
              <a:defRPr>
                <a:solidFill>
                  <a:srgbClr val="000066"/>
                </a:solidFill>
              </a:defRPr>
            </a:lvl2pPr>
            <a:lvl3pPr>
              <a:defRPr>
                <a:solidFill>
                  <a:srgbClr val="000066"/>
                </a:solidFill>
              </a:defRPr>
            </a:lvl3pPr>
            <a:lvl4pPr>
              <a:defRPr>
                <a:solidFill>
                  <a:srgbClr val="000066"/>
                </a:solidFill>
              </a:defRPr>
            </a:lvl4pPr>
            <a:lvl5pPr>
              <a:defRPr>
                <a:solidFill>
                  <a:srgbClr val="00006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Objective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361741"/>
            <a:ext cx="9144000" cy="823964"/>
          </a:xfrm>
          <a:prstGeom prst="rect">
            <a:avLst/>
          </a:prstGeom>
          <a:gradFill>
            <a:gsLst>
              <a:gs pos="29000">
                <a:schemeClr val="bg1"/>
              </a:gs>
              <a:gs pos="50000">
                <a:schemeClr val="accent3">
                  <a:alpha val="29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kern="1200">
              <a:solidFill>
                <a:srgbClr val="FFFFFF"/>
              </a:solidFill>
              <a:latin typeface="Arial"/>
              <a:ea typeface="+mn-ea"/>
              <a:cs typeface="+mn-cs"/>
            </a:endParaRPr>
          </a:p>
        </p:txBody>
      </p:sp>
      <p:sp>
        <p:nvSpPr>
          <p:cNvPr id="2" name="Title 1"/>
          <p:cNvSpPr>
            <a:spLocks noGrp="1"/>
          </p:cNvSpPr>
          <p:nvPr>
            <p:ph type="title"/>
          </p:nvPr>
        </p:nvSpPr>
        <p:spPr/>
        <p:txBody>
          <a:bodyPr/>
          <a:lstStyle>
            <a:lvl1pPr>
              <a:lnSpc>
                <a:spcPts val="4400"/>
              </a:lnSpc>
              <a:defRPr>
                <a:solidFill>
                  <a:srgbClr val="FF0000"/>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0066"/>
                </a:solidFill>
                <a:effectLst/>
              </a:defRPr>
            </a:lvl1pPr>
            <a:lvl2pPr>
              <a:defRPr>
                <a:solidFill>
                  <a:srgbClr val="000066"/>
                </a:solidFill>
                <a:effectLst/>
              </a:defRPr>
            </a:lvl2pPr>
            <a:lvl3pPr>
              <a:defRPr>
                <a:solidFill>
                  <a:srgbClr val="000066"/>
                </a:solidFill>
                <a:effectLst/>
              </a:defRPr>
            </a:lvl3pPr>
            <a:lvl4pPr>
              <a:defRPr>
                <a:solidFill>
                  <a:srgbClr val="000066"/>
                </a:solidFill>
                <a:effectLst/>
              </a:defRPr>
            </a:lvl4pPr>
            <a:lvl5pPr>
              <a:defRPr>
                <a:solidFill>
                  <a:srgbClr val="000066"/>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Transition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577790"/>
            <a:ext cx="7772400" cy="1362075"/>
          </a:xfrm>
        </p:spPr>
        <p:txBody>
          <a:bodyPr anchor="t"/>
          <a:lstStyle>
            <a:lvl1pPr algn="l">
              <a:lnSpc>
                <a:spcPts val="4400"/>
              </a:lnSpc>
              <a:defRPr sz="4000" b="0" cap="none" spc="0">
                <a:ln w="18415" cmpd="sng">
                  <a:no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990600"/>
            <a:ext cx="7772400" cy="1500187"/>
          </a:xfrm>
        </p:spPr>
        <p:txBody>
          <a:bodyPr anchor="b"/>
          <a:lstStyle>
            <a:lvl1pPr marL="0" indent="0">
              <a:buNone/>
              <a:defRPr sz="2000">
                <a:solidFill>
                  <a:srgbClr val="000066"/>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Photo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3"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lvl1p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6"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lvl1p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4"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TwoObj">
  <p:cSld name="Title, Text, and 2 Content">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39825"/>
          </a:xfrm>
        </p:spPr>
        <p:txBody>
          <a:bodyPr/>
          <a:lstStyle>
            <a:lvl1pPr>
              <a:lnSpc>
                <a:spcPts val="4400"/>
              </a:lnSpc>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304800" y="1295400"/>
            <a:ext cx="40386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495800" y="1295400"/>
            <a:ext cx="40386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495800" y="3810000"/>
            <a:ext cx="40386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350664" y="6581002"/>
            <a:ext cx="3963880" cy="281442"/>
          </a:xfrm>
        </p:spPr>
        <p:txBody>
          <a:bodyPr/>
          <a:lstStyle>
            <a:lvl1pPr>
              <a:defRPr/>
            </a:lvl1pPr>
          </a:lstStyle>
          <a:p>
            <a:pPr>
              <a:defRPr/>
            </a:pPr>
            <a:r>
              <a:rPr lang="en-US" smtClean="0"/>
              <a:t>S-270  Aviation Management and Safety</a:t>
            </a:r>
            <a:endParaRPr lang="en-US" dirty="0"/>
          </a:p>
        </p:txBody>
      </p:sp>
      <p:sp>
        <p:nvSpPr>
          <p:cNvPr id="7" name="Footer Placeholder 6"/>
          <p:cNvSpPr>
            <a:spLocks noGrp="1"/>
          </p:cNvSpPr>
          <p:nvPr>
            <p:ph type="ftr" sz="quarter" idx="11"/>
          </p:nvPr>
        </p:nvSpPr>
        <p:spPr/>
        <p:txBody>
          <a:bodyPr/>
          <a:lstStyle>
            <a:lvl1pPr>
              <a:defRPr/>
            </a:lvl1pPr>
          </a:lstStyle>
          <a:p>
            <a:pPr>
              <a:defRPr/>
            </a:pPr>
            <a:endParaRPr lang="en-US" dirty="0"/>
          </a:p>
        </p:txBody>
      </p:sp>
      <p:sp>
        <p:nvSpPr>
          <p:cNvPr id="8" name="Slide Number Placeholder 7"/>
          <p:cNvSpPr>
            <a:spLocks noGrp="1"/>
          </p:cNvSpPr>
          <p:nvPr>
            <p:ph type="sldNum" sz="quarter" idx="12"/>
          </p:nvPr>
        </p:nvSpPr>
        <p:spPr>
          <a:xfrm>
            <a:off x="6553200" y="6243638"/>
            <a:ext cx="2133600" cy="457200"/>
          </a:xfrm>
          <a:prstGeom prst="rect">
            <a:avLst/>
          </a:prstGeom>
        </p:spPr>
        <p:txBody>
          <a:bodyPr/>
          <a:lstStyle>
            <a:lvl1pPr>
              <a:defRPr/>
            </a:lvl1pPr>
          </a:lstStyle>
          <a:p>
            <a:pPr>
              <a:defRPr/>
            </a:pPr>
            <a:fld id="{754BBA17-2FA5-46BC-A37B-545AA71215E0}" type="slidenum">
              <a:rPr lang="en-US"/>
              <a:pPr>
                <a:defRPr/>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TwoObj">
  <p:cSld name="Title, Text, and 2 Content">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39825"/>
          </a:xfrm>
        </p:spPr>
        <p:txBody>
          <a:bodyPr/>
          <a:lstStyle>
            <a:lvl1pPr>
              <a:lnSpc>
                <a:spcPts val="4400"/>
              </a:lnSpc>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304800" y="1295400"/>
            <a:ext cx="40386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495800" y="1295400"/>
            <a:ext cx="40386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495800" y="3810000"/>
            <a:ext cx="40386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350664" y="6581002"/>
            <a:ext cx="3963880" cy="281442"/>
          </a:xfrm>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7" name="Footer Placeholder 6"/>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
        <p:nvSpPr>
          <p:cNvPr id="8" name="Slide Number Placeholder 7"/>
          <p:cNvSpPr>
            <a:spLocks noGrp="1"/>
          </p:cNvSpPr>
          <p:nvPr>
            <p:ph type="sldNum" sz="quarter" idx="12"/>
          </p:nvPr>
        </p:nvSpPr>
        <p:spPr>
          <a:xfrm>
            <a:off x="6553200" y="6243638"/>
            <a:ext cx="2133600" cy="457200"/>
          </a:xfrm>
          <a:prstGeom prst="rect">
            <a:avLst/>
          </a:prstGeom>
        </p:spPr>
        <p:txBody>
          <a:bodyPr/>
          <a:lstStyle>
            <a:lvl1pPr>
              <a:defRPr/>
            </a:lvl1pPr>
          </a:lstStyle>
          <a:p>
            <a:pPr algn="l" rtl="0" fontAlgn="base">
              <a:spcBef>
                <a:spcPct val="0"/>
              </a:spcBef>
              <a:spcAft>
                <a:spcPct val="0"/>
              </a:spcAft>
              <a:defRPr/>
            </a:pPr>
            <a:fld id="{754BBA17-2FA5-46BC-A37B-545AA71215E0}" type="slidenum">
              <a:rPr lang="en-US" sz="2400" kern="1200">
                <a:solidFill>
                  <a:srgbClr val="000000"/>
                </a:solidFill>
                <a:latin typeface="Times New Roman" pitchFamily="18" charset="0"/>
                <a:ea typeface="+mn-ea"/>
                <a:cs typeface="+mn-cs"/>
              </a:rPr>
              <a:pPr algn="l" rtl="0" fontAlgn="base">
                <a:spcBef>
                  <a:spcPct val="0"/>
                </a:spcBef>
                <a:spcAft>
                  <a:spcPct val="0"/>
                </a:spcAft>
                <a:defRPr/>
              </a:pPr>
              <a:t>‹#›</a:t>
            </a:fld>
            <a:endParaRPr lang="en-US" sz="2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470025"/>
          </a:xfrm>
        </p:spPr>
        <p:txBody>
          <a:bodyPr/>
          <a:lstStyle>
            <a:lvl1pPr algn="l">
              <a:lnSpc>
                <a:spcPts val="4900"/>
              </a:lnSpc>
              <a:defRPr sz="4800" b="0" cap="none" spc="0">
                <a:ln w="18415" cmpd="sng">
                  <a:no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4000">
                <a:solidFill>
                  <a:schemeClr val="accent3"/>
                </a:solidFill>
                <a:effectLst>
                  <a:outerShdw blurRad="38100" dist="38100" dir="2700000" algn="tl">
                    <a:srgbClr val="000000">
                      <a:alpha val="43137"/>
                    </a:srgbClr>
                  </a:outerShdw>
                </a:effectLst>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solidFill>
                  <a:srgbClr val="FF0000"/>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0066"/>
                </a:solidFill>
              </a:defRPr>
            </a:lvl1pPr>
            <a:lvl2pPr>
              <a:defRPr>
                <a:solidFill>
                  <a:srgbClr val="000066"/>
                </a:solidFill>
              </a:defRPr>
            </a:lvl2pPr>
            <a:lvl3pPr>
              <a:defRPr>
                <a:solidFill>
                  <a:srgbClr val="000066"/>
                </a:solidFill>
              </a:defRPr>
            </a:lvl3pPr>
            <a:lvl4pPr>
              <a:defRPr>
                <a:solidFill>
                  <a:srgbClr val="000066"/>
                </a:solidFill>
              </a:defRPr>
            </a:lvl4pPr>
            <a:lvl5pPr>
              <a:defRPr>
                <a:solidFill>
                  <a:srgbClr val="00006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Objective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361741"/>
            <a:ext cx="9144000" cy="823964"/>
          </a:xfrm>
          <a:prstGeom prst="rect">
            <a:avLst/>
          </a:prstGeom>
          <a:gradFill>
            <a:gsLst>
              <a:gs pos="29000">
                <a:schemeClr val="bg1"/>
              </a:gs>
              <a:gs pos="50000">
                <a:schemeClr val="accent3">
                  <a:alpha val="29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kern="1200">
              <a:solidFill>
                <a:srgbClr val="FFFFFF"/>
              </a:solidFill>
              <a:latin typeface="Arial"/>
              <a:ea typeface="+mn-ea"/>
              <a:cs typeface="+mn-cs"/>
            </a:endParaRPr>
          </a:p>
        </p:txBody>
      </p:sp>
      <p:sp>
        <p:nvSpPr>
          <p:cNvPr id="2" name="Title 1"/>
          <p:cNvSpPr>
            <a:spLocks noGrp="1"/>
          </p:cNvSpPr>
          <p:nvPr>
            <p:ph type="title"/>
          </p:nvPr>
        </p:nvSpPr>
        <p:spPr/>
        <p:txBody>
          <a:bodyPr/>
          <a:lstStyle>
            <a:lvl1pPr>
              <a:lnSpc>
                <a:spcPts val="4400"/>
              </a:lnSpc>
              <a:defRPr>
                <a:solidFill>
                  <a:srgbClr val="FF0000"/>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0066"/>
                </a:solidFill>
                <a:effectLst/>
              </a:defRPr>
            </a:lvl1pPr>
            <a:lvl2pPr>
              <a:defRPr>
                <a:solidFill>
                  <a:srgbClr val="000066"/>
                </a:solidFill>
                <a:effectLst/>
              </a:defRPr>
            </a:lvl2pPr>
            <a:lvl3pPr>
              <a:defRPr>
                <a:solidFill>
                  <a:srgbClr val="000066"/>
                </a:solidFill>
                <a:effectLst/>
              </a:defRPr>
            </a:lvl3pPr>
            <a:lvl4pPr>
              <a:defRPr>
                <a:solidFill>
                  <a:srgbClr val="000066"/>
                </a:solidFill>
                <a:effectLst/>
              </a:defRPr>
            </a:lvl4pPr>
            <a:lvl5pPr>
              <a:defRPr>
                <a:solidFill>
                  <a:srgbClr val="000066"/>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Transition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577790"/>
            <a:ext cx="7772400" cy="1362075"/>
          </a:xfrm>
        </p:spPr>
        <p:txBody>
          <a:bodyPr anchor="t"/>
          <a:lstStyle>
            <a:lvl1pPr algn="l">
              <a:lnSpc>
                <a:spcPts val="4400"/>
              </a:lnSpc>
              <a:defRPr sz="4000" b="0" cap="none" spc="0">
                <a:ln w="18415" cmpd="sng">
                  <a:no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990600"/>
            <a:ext cx="7772400" cy="1500187"/>
          </a:xfrm>
        </p:spPr>
        <p:txBody>
          <a:bodyPr anchor="b"/>
          <a:lstStyle>
            <a:lvl1pPr marL="0" indent="0">
              <a:buNone/>
              <a:defRPr sz="2000">
                <a:solidFill>
                  <a:srgbClr val="000066"/>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Photo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3"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lvl1p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6"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lvl1p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4"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TwoObj">
  <p:cSld name="Title, Text, and 2 Content">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39825"/>
          </a:xfrm>
        </p:spPr>
        <p:txBody>
          <a:bodyPr/>
          <a:lstStyle>
            <a:lvl1pPr>
              <a:lnSpc>
                <a:spcPts val="4400"/>
              </a:lnSpc>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304800" y="1295400"/>
            <a:ext cx="40386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495800" y="1295400"/>
            <a:ext cx="40386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495800" y="3810000"/>
            <a:ext cx="40386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350664" y="6581002"/>
            <a:ext cx="3963880" cy="281442"/>
          </a:xfrm>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7" name="Footer Placeholder 6"/>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
        <p:nvSpPr>
          <p:cNvPr id="8" name="Slide Number Placeholder 7"/>
          <p:cNvSpPr>
            <a:spLocks noGrp="1"/>
          </p:cNvSpPr>
          <p:nvPr>
            <p:ph type="sldNum" sz="quarter" idx="12"/>
          </p:nvPr>
        </p:nvSpPr>
        <p:spPr>
          <a:xfrm>
            <a:off x="6553200" y="6243638"/>
            <a:ext cx="2133600" cy="457200"/>
          </a:xfrm>
          <a:prstGeom prst="rect">
            <a:avLst/>
          </a:prstGeom>
        </p:spPr>
        <p:txBody>
          <a:bodyPr/>
          <a:lstStyle>
            <a:lvl1pPr>
              <a:defRPr/>
            </a:lvl1pPr>
          </a:lstStyle>
          <a:p>
            <a:pPr algn="l" rtl="0" fontAlgn="base">
              <a:spcBef>
                <a:spcPct val="0"/>
              </a:spcBef>
              <a:spcAft>
                <a:spcPct val="0"/>
              </a:spcAft>
              <a:defRPr/>
            </a:pPr>
            <a:fld id="{754BBA17-2FA5-46BC-A37B-545AA71215E0}" type="slidenum">
              <a:rPr lang="en-US" sz="2400" kern="1200">
                <a:solidFill>
                  <a:srgbClr val="000000"/>
                </a:solidFill>
                <a:latin typeface="Times New Roman" pitchFamily="18" charset="0"/>
                <a:ea typeface="+mn-ea"/>
                <a:cs typeface="+mn-cs"/>
              </a:rPr>
              <a:pPr algn="l" rtl="0" fontAlgn="base">
                <a:spcBef>
                  <a:spcPct val="0"/>
                </a:spcBef>
                <a:spcAft>
                  <a:spcPct val="0"/>
                </a:spcAft>
                <a:defRPr/>
              </a:pPr>
              <a:t>‹#›</a:t>
            </a:fld>
            <a:endParaRPr lang="en-US" sz="2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470025"/>
          </a:xfrm>
        </p:spPr>
        <p:txBody>
          <a:bodyPr/>
          <a:lstStyle>
            <a:lvl1pPr algn="l">
              <a:lnSpc>
                <a:spcPts val="4900"/>
              </a:lnSpc>
              <a:defRPr sz="4800" b="0" cap="none" spc="0">
                <a:ln w="18415" cmpd="sng">
                  <a:no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4000">
                <a:solidFill>
                  <a:schemeClr val="accent3"/>
                </a:solidFill>
                <a:effectLst>
                  <a:outerShdw blurRad="38100" dist="38100" dir="2700000" algn="tl">
                    <a:srgbClr val="000000">
                      <a:alpha val="43137"/>
                    </a:srgbClr>
                  </a:outerShdw>
                </a:effectLst>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470025"/>
          </a:xfrm>
        </p:spPr>
        <p:txBody>
          <a:bodyPr/>
          <a:lstStyle>
            <a:lvl1pPr algn="l">
              <a:lnSpc>
                <a:spcPts val="4900"/>
              </a:lnSpc>
              <a:defRPr sz="4800" b="0" cap="none" spc="0">
                <a:ln w="18415" cmpd="sng">
                  <a:no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4000">
                <a:solidFill>
                  <a:schemeClr val="accent3"/>
                </a:solidFill>
                <a:effectLst>
                  <a:outerShdw blurRad="38100" dist="38100" dir="2700000" algn="tl">
                    <a:srgbClr val="000000">
                      <a:alpha val="43137"/>
                    </a:srgbClr>
                  </a:outerShdw>
                </a:effectLst>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solidFill>
                  <a:srgbClr val="FF0000"/>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0066"/>
                </a:solidFill>
              </a:defRPr>
            </a:lvl1pPr>
            <a:lvl2pPr>
              <a:defRPr>
                <a:solidFill>
                  <a:srgbClr val="000066"/>
                </a:solidFill>
              </a:defRPr>
            </a:lvl2pPr>
            <a:lvl3pPr>
              <a:defRPr>
                <a:solidFill>
                  <a:srgbClr val="000066"/>
                </a:solidFill>
              </a:defRPr>
            </a:lvl3pPr>
            <a:lvl4pPr>
              <a:defRPr>
                <a:solidFill>
                  <a:srgbClr val="000066"/>
                </a:solidFill>
              </a:defRPr>
            </a:lvl4pPr>
            <a:lvl5pPr>
              <a:defRPr>
                <a:solidFill>
                  <a:srgbClr val="00006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Objective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361741"/>
            <a:ext cx="9144000" cy="823964"/>
          </a:xfrm>
          <a:prstGeom prst="rect">
            <a:avLst/>
          </a:prstGeom>
          <a:gradFill>
            <a:gsLst>
              <a:gs pos="29000">
                <a:schemeClr val="bg1"/>
              </a:gs>
              <a:gs pos="50000">
                <a:schemeClr val="accent3">
                  <a:alpha val="29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kern="1200">
              <a:solidFill>
                <a:srgbClr val="FFFFFF"/>
              </a:solidFill>
              <a:latin typeface="Arial"/>
              <a:ea typeface="+mn-ea"/>
              <a:cs typeface="+mn-cs"/>
            </a:endParaRPr>
          </a:p>
        </p:txBody>
      </p:sp>
      <p:sp>
        <p:nvSpPr>
          <p:cNvPr id="2" name="Title 1"/>
          <p:cNvSpPr>
            <a:spLocks noGrp="1"/>
          </p:cNvSpPr>
          <p:nvPr>
            <p:ph type="title"/>
          </p:nvPr>
        </p:nvSpPr>
        <p:spPr/>
        <p:txBody>
          <a:bodyPr/>
          <a:lstStyle>
            <a:lvl1pPr>
              <a:lnSpc>
                <a:spcPts val="4400"/>
              </a:lnSpc>
              <a:defRPr>
                <a:solidFill>
                  <a:srgbClr val="FF0000"/>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0066"/>
                </a:solidFill>
                <a:effectLst/>
              </a:defRPr>
            </a:lvl1pPr>
            <a:lvl2pPr>
              <a:defRPr>
                <a:solidFill>
                  <a:srgbClr val="000066"/>
                </a:solidFill>
                <a:effectLst/>
              </a:defRPr>
            </a:lvl2pPr>
            <a:lvl3pPr>
              <a:defRPr>
                <a:solidFill>
                  <a:srgbClr val="000066"/>
                </a:solidFill>
                <a:effectLst/>
              </a:defRPr>
            </a:lvl3pPr>
            <a:lvl4pPr>
              <a:defRPr>
                <a:solidFill>
                  <a:srgbClr val="000066"/>
                </a:solidFill>
                <a:effectLst/>
              </a:defRPr>
            </a:lvl4pPr>
            <a:lvl5pPr>
              <a:defRPr>
                <a:solidFill>
                  <a:srgbClr val="000066"/>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Transition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577790"/>
            <a:ext cx="7772400" cy="1362075"/>
          </a:xfrm>
        </p:spPr>
        <p:txBody>
          <a:bodyPr anchor="t"/>
          <a:lstStyle>
            <a:lvl1pPr algn="l">
              <a:lnSpc>
                <a:spcPts val="4400"/>
              </a:lnSpc>
              <a:defRPr sz="4000" b="0" cap="none" spc="0">
                <a:ln w="18415" cmpd="sng">
                  <a:no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990600"/>
            <a:ext cx="7772400" cy="1500187"/>
          </a:xfrm>
        </p:spPr>
        <p:txBody>
          <a:bodyPr anchor="b"/>
          <a:lstStyle>
            <a:lvl1pPr marL="0" indent="0">
              <a:buNone/>
              <a:defRPr sz="2000">
                <a:solidFill>
                  <a:srgbClr val="000066"/>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Photo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3"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lvl1p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6"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lvl1p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4"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TwoObj">
  <p:cSld name="Title, Text, and 2 Content">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39825"/>
          </a:xfrm>
        </p:spPr>
        <p:txBody>
          <a:bodyPr/>
          <a:lstStyle>
            <a:lvl1pPr>
              <a:lnSpc>
                <a:spcPts val="4400"/>
              </a:lnSpc>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304800" y="1295400"/>
            <a:ext cx="40386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495800" y="1295400"/>
            <a:ext cx="40386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495800" y="3810000"/>
            <a:ext cx="40386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350664" y="6581002"/>
            <a:ext cx="3963880" cy="281442"/>
          </a:xfrm>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7" name="Footer Placeholder 6"/>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
        <p:nvSpPr>
          <p:cNvPr id="8" name="Slide Number Placeholder 7"/>
          <p:cNvSpPr>
            <a:spLocks noGrp="1"/>
          </p:cNvSpPr>
          <p:nvPr>
            <p:ph type="sldNum" sz="quarter" idx="12"/>
          </p:nvPr>
        </p:nvSpPr>
        <p:spPr>
          <a:xfrm>
            <a:off x="6553200" y="6243638"/>
            <a:ext cx="2133600" cy="457200"/>
          </a:xfrm>
          <a:prstGeom prst="rect">
            <a:avLst/>
          </a:prstGeom>
        </p:spPr>
        <p:txBody>
          <a:bodyPr/>
          <a:lstStyle>
            <a:lvl1pPr>
              <a:defRPr/>
            </a:lvl1pPr>
          </a:lstStyle>
          <a:p>
            <a:pPr algn="l" rtl="0" fontAlgn="base">
              <a:spcBef>
                <a:spcPct val="0"/>
              </a:spcBef>
              <a:spcAft>
                <a:spcPct val="0"/>
              </a:spcAft>
              <a:defRPr/>
            </a:pPr>
            <a:fld id="{754BBA17-2FA5-46BC-A37B-545AA71215E0}" type="slidenum">
              <a:rPr lang="en-US" sz="2400" kern="1200">
                <a:solidFill>
                  <a:srgbClr val="000000"/>
                </a:solidFill>
                <a:latin typeface="Times New Roman" pitchFamily="18" charset="0"/>
                <a:ea typeface="+mn-ea"/>
                <a:cs typeface="+mn-cs"/>
              </a:rPr>
              <a:pPr algn="l" rtl="0" fontAlgn="base">
                <a:spcBef>
                  <a:spcPct val="0"/>
                </a:spcBef>
                <a:spcAft>
                  <a:spcPct val="0"/>
                </a:spcAft>
                <a:defRPr/>
              </a:pPr>
              <a:t>‹#›</a:t>
            </a:fld>
            <a:endParaRPr lang="en-US" sz="2400" kern="1200" dirty="0">
              <a:solidFill>
                <a:srgbClr val="000000"/>
              </a:solidFill>
              <a:latin typeface="Times New Roman" pitchFamily="18" charset="0"/>
              <a:ea typeface="+mn-ea"/>
              <a:cs typeface="+mn-cs"/>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470025"/>
          </a:xfrm>
        </p:spPr>
        <p:txBody>
          <a:bodyPr/>
          <a:lstStyle>
            <a:lvl1pPr algn="l">
              <a:lnSpc>
                <a:spcPts val="4900"/>
              </a:lnSpc>
              <a:defRPr sz="4800" b="0" cap="none" spc="0">
                <a:ln w="18415" cmpd="sng">
                  <a:noFill/>
                  <a:prstDash val="solid"/>
                </a:ln>
                <a:solidFill>
                  <a:srgbClr val="FF0000"/>
                </a:solidFill>
                <a:effectLst>
                  <a:outerShdw blurRad="63500" dir="3600000" algn="tl" rotWithShape="0">
                    <a:srgbClr val="000000">
                      <a:alpha val="70000"/>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4000">
                <a:solidFill>
                  <a:schemeClr val="accent3"/>
                </a:solidFill>
                <a:effectLst>
                  <a:outerShdw blurRad="38100" dist="38100" dir="2700000" algn="tl">
                    <a:srgbClr val="000000">
                      <a:alpha val="43137"/>
                    </a:srgbClr>
                  </a:outerShdw>
                </a:effectLst>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400"/>
              </a:lnSpc>
              <a:defRPr>
                <a:solidFill>
                  <a:srgbClr val="FF0000"/>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0066"/>
                </a:solidFill>
              </a:defRPr>
            </a:lvl1pPr>
            <a:lvl2pPr>
              <a:defRPr>
                <a:solidFill>
                  <a:srgbClr val="000066"/>
                </a:solidFill>
              </a:defRPr>
            </a:lvl2pPr>
            <a:lvl3pPr>
              <a:defRPr>
                <a:solidFill>
                  <a:srgbClr val="000066"/>
                </a:solidFill>
              </a:defRPr>
            </a:lvl3pPr>
            <a:lvl4pPr>
              <a:defRPr>
                <a:solidFill>
                  <a:srgbClr val="000066"/>
                </a:solidFill>
              </a:defRPr>
            </a:lvl4pPr>
            <a:lvl5pPr>
              <a:defRPr>
                <a:solidFill>
                  <a:srgbClr val="00006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Objective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361741"/>
            <a:ext cx="9144000" cy="823964"/>
          </a:xfrm>
          <a:prstGeom prst="rect">
            <a:avLst/>
          </a:prstGeom>
          <a:gradFill>
            <a:gsLst>
              <a:gs pos="29000">
                <a:schemeClr val="bg1"/>
              </a:gs>
              <a:gs pos="50000">
                <a:schemeClr val="accent3">
                  <a:alpha val="29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kern="1200">
              <a:solidFill>
                <a:srgbClr val="FFFFFF"/>
              </a:solidFill>
              <a:latin typeface="Arial"/>
              <a:ea typeface="+mn-ea"/>
              <a:cs typeface="+mn-cs"/>
            </a:endParaRPr>
          </a:p>
        </p:txBody>
      </p:sp>
      <p:sp>
        <p:nvSpPr>
          <p:cNvPr id="2" name="Title 1"/>
          <p:cNvSpPr>
            <a:spLocks noGrp="1"/>
          </p:cNvSpPr>
          <p:nvPr>
            <p:ph type="title"/>
          </p:nvPr>
        </p:nvSpPr>
        <p:spPr/>
        <p:txBody>
          <a:bodyPr/>
          <a:lstStyle>
            <a:lvl1pPr>
              <a:lnSpc>
                <a:spcPts val="4400"/>
              </a:lnSpc>
              <a:defRPr>
                <a:solidFill>
                  <a:srgbClr val="FF0000"/>
                </a:solidFill>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0066"/>
                </a:solidFill>
                <a:effectLst/>
              </a:defRPr>
            </a:lvl1pPr>
            <a:lvl2pPr>
              <a:defRPr>
                <a:solidFill>
                  <a:srgbClr val="000066"/>
                </a:solidFill>
                <a:effectLst/>
              </a:defRPr>
            </a:lvl2pPr>
            <a:lvl3pPr>
              <a:defRPr>
                <a:solidFill>
                  <a:srgbClr val="000066"/>
                </a:solidFill>
                <a:effectLst/>
              </a:defRPr>
            </a:lvl3pPr>
            <a:lvl4pPr>
              <a:defRPr>
                <a:solidFill>
                  <a:srgbClr val="000066"/>
                </a:solidFill>
                <a:effectLst/>
              </a:defRPr>
            </a:lvl4pPr>
            <a:lvl5pPr>
              <a:defRPr>
                <a:solidFill>
                  <a:srgbClr val="000066"/>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2"/>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 name="Rectangle 13"/>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10" Type="http://schemas.openxmlformats.org/officeDocument/2006/relationships/image" Target="../media/image1.png"/><Relationship Id="rId4" Type="http://schemas.openxmlformats.org/officeDocument/2006/relationships/slideLayout" Target="../slideLayouts/slideLayout76.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5" Type="http://schemas.openxmlformats.org/officeDocument/2006/relationships/slideLayout" Target="../slideLayouts/slideLayout85.xml"/><Relationship Id="rId10" Type="http://schemas.openxmlformats.org/officeDocument/2006/relationships/image" Target="../media/image1.png"/><Relationship Id="rId4" Type="http://schemas.openxmlformats.org/officeDocument/2006/relationships/slideLayout" Target="../slideLayouts/slideLayout84.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5" Type="http://schemas.openxmlformats.org/officeDocument/2006/relationships/slideLayout" Target="../slideLayouts/slideLayout93.xml"/><Relationship Id="rId10" Type="http://schemas.openxmlformats.org/officeDocument/2006/relationships/image" Target="../media/image1.png"/><Relationship Id="rId4" Type="http://schemas.openxmlformats.org/officeDocument/2006/relationships/slideLayout" Target="../slideLayouts/slideLayout92.xml"/><Relationship Id="rId9"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5" Type="http://schemas.openxmlformats.org/officeDocument/2006/relationships/slideLayout" Target="../slideLayouts/slideLayout101.xml"/><Relationship Id="rId10" Type="http://schemas.openxmlformats.org/officeDocument/2006/relationships/image" Target="../media/image1.png"/><Relationship Id="rId4" Type="http://schemas.openxmlformats.org/officeDocument/2006/relationships/slideLayout" Target="../slideLayouts/slideLayout100.xml"/><Relationship Id="rId9"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5" Type="http://schemas.openxmlformats.org/officeDocument/2006/relationships/slideLayout" Target="../slideLayouts/slideLayout109.xml"/><Relationship Id="rId10" Type="http://schemas.openxmlformats.org/officeDocument/2006/relationships/image" Target="../media/image1.png"/><Relationship Id="rId4" Type="http://schemas.openxmlformats.org/officeDocument/2006/relationships/slideLayout" Target="../slideLayouts/slideLayout108.xml"/><Relationship Id="rId9"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5" Type="http://schemas.openxmlformats.org/officeDocument/2006/relationships/slideLayout" Target="../slideLayouts/slideLayout117.xml"/><Relationship Id="rId10" Type="http://schemas.openxmlformats.org/officeDocument/2006/relationships/image" Target="../media/image1.png"/><Relationship Id="rId4" Type="http://schemas.openxmlformats.org/officeDocument/2006/relationships/slideLayout" Target="../slideLayouts/slideLayout116.xml"/><Relationship Id="rId9"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5" Type="http://schemas.openxmlformats.org/officeDocument/2006/relationships/slideLayout" Target="../slideLayouts/slideLayout125.xml"/><Relationship Id="rId10" Type="http://schemas.openxmlformats.org/officeDocument/2006/relationships/image" Target="../media/image1.png"/><Relationship Id="rId4" Type="http://schemas.openxmlformats.org/officeDocument/2006/relationships/slideLayout" Target="../slideLayouts/slideLayout124.xml"/><Relationship Id="rId9" Type="http://schemas.openxmlformats.org/officeDocument/2006/relationships/theme" Target="../theme/theme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1.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image" Target="../media/image1.png"/><Relationship Id="rId4" Type="http://schemas.openxmlformats.org/officeDocument/2006/relationships/slideLayout" Target="../slideLayouts/slideLayout28.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10" Type="http://schemas.openxmlformats.org/officeDocument/2006/relationships/image" Target="../media/image1.png"/><Relationship Id="rId4" Type="http://schemas.openxmlformats.org/officeDocument/2006/relationships/slideLayout" Target="../slideLayouts/slideLayout36.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10" Type="http://schemas.openxmlformats.org/officeDocument/2006/relationships/image" Target="../media/image1.png"/><Relationship Id="rId4" Type="http://schemas.openxmlformats.org/officeDocument/2006/relationships/slideLayout" Target="../slideLayouts/slideLayout44.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10" Type="http://schemas.openxmlformats.org/officeDocument/2006/relationships/image" Target="../media/image1.png"/><Relationship Id="rId4" Type="http://schemas.openxmlformats.org/officeDocument/2006/relationships/slideLayout" Target="../slideLayouts/slideLayout52.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10" Type="http://schemas.openxmlformats.org/officeDocument/2006/relationships/image" Target="../media/image1.png"/><Relationship Id="rId4" Type="http://schemas.openxmlformats.org/officeDocument/2006/relationships/slideLayout" Target="../slideLayouts/slideLayout60.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5" Type="http://schemas.openxmlformats.org/officeDocument/2006/relationships/slideLayout" Target="../slideLayouts/slideLayout69.xml"/><Relationship Id="rId10" Type="http://schemas.openxmlformats.org/officeDocument/2006/relationships/image" Target="../media/image1.png"/><Relationship Id="rId4" Type="http://schemas.openxmlformats.org/officeDocument/2006/relationships/slideLayout" Target="../slideLayouts/slideLayout68.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bar.png"/>
          <p:cNvPicPr>
            <a:picLocks noChangeAspect="1"/>
          </p:cNvPicPr>
          <p:nvPr userDrawn="1"/>
        </p:nvPicPr>
        <p:blipFill>
          <a:blip r:embed="rId10" cstate="print"/>
          <a:stretch>
            <a:fillRect/>
          </a:stretch>
        </p:blipFill>
        <p:spPr>
          <a:xfrm>
            <a:off x="0" y="6044184"/>
            <a:ext cx="9144000" cy="813816"/>
          </a:xfrm>
          <a:prstGeom prst="rect">
            <a:avLst/>
          </a:prstGeom>
        </p:spPr>
      </p:pic>
      <p:sp>
        <p:nvSpPr>
          <p:cNvPr id="1027" name="Rectangle 10"/>
          <p:cNvSpPr>
            <a:spLocks noGrp="1" noChangeArrowheads="1"/>
          </p:cNvSpPr>
          <p:nvPr>
            <p:ph type="title"/>
          </p:nvPr>
        </p:nvSpPr>
        <p:spPr bwMode="auto">
          <a:xfrm>
            <a:off x="304800" y="381000"/>
            <a:ext cx="8534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contrasting" dir="t"/>
            </a:scene3d>
            <a:sp3d extrusionH="57150" prstMaterial="metal">
              <a:bevelT w="127000" h="25400" prst="softRound"/>
            </a:sp3d>
          </a:bodyPr>
          <a:lstStyle/>
          <a:p>
            <a:pPr lvl="0"/>
            <a:r>
              <a:rPr lang="en-US" dirty="0" smtClean="0"/>
              <a:t>Click to edit Master title style</a:t>
            </a:r>
          </a:p>
        </p:txBody>
      </p:sp>
      <p:sp>
        <p:nvSpPr>
          <p:cNvPr id="1028" name="Rectangle 11"/>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6" name="Rectangle 12"/>
          <p:cNvSpPr>
            <a:spLocks noGrp="1" noChangeArrowheads="1"/>
          </p:cNvSpPr>
          <p:nvPr>
            <p:ph type="dt" sz="half" idx="2"/>
          </p:nvPr>
        </p:nvSpPr>
        <p:spPr bwMode="auto">
          <a:xfrm>
            <a:off x="350520" y="6576060"/>
            <a:ext cx="422148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accent3"/>
                </a:solidFill>
                <a:effectLst>
                  <a:outerShdw blurRad="38100" dist="38100" dir="2700000" algn="tl">
                    <a:srgbClr val="000000">
                      <a:alpha val="43137"/>
                    </a:srgbClr>
                  </a:outerShdw>
                </a:effectLst>
                <a:latin typeface="+mj-lt"/>
              </a:defRPr>
            </a:lvl1pPr>
          </a:lstStyle>
          <a:p>
            <a:pPr>
              <a:defRPr/>
            </a:pPr>
            <a:r>
              <a:rPr lang="en-US" smtClean="0"/>
              <a:t>S-270  Aviation Management and Safety</a:t>
            </a:r>
            <a:endParaRPr lang="en-US" dirty="0"/>
          </a:p>
        </p:txBody>
      </p:sp>
      <p:sp>
        <p:nvSpPr>
          <p:cNvPr id="103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p>
        </p:txBody>
      </p:sp>
      <p:sp>
        <p:nvSpPr>
          <p:cNvPr id="1038" name="Rectangle 14"/>
          <p:cNvSpPr>
            <a:spLocks noChangeArrowheads="1"/>
          </p:cNvSpPr>
          <p:nvPr userDrawn="1"/>
        </p:nvSpPr>
        <p:spPr bwMode="auto">
          <a:xfrm>
            <a:off x="7086600" y="6598920"/>
            <a:ext cx="1905000" cy="304800"/>
          </a:xfrm>
          <a:prstGeom prst="rect">
            <a:avLst/>
          </a:prstGeom>
          <a:noFill/>
          <a:ln w="9525">
            <a:noFill/>
            <a:miter lim="800000"/>
            <a:headEnd/>
            <a:tailEnd/>
          </a:ln>
          <a:effectLst/>
        </p:spPr>
        <p:txBody>
          <a:bodyPr/>
          <a:lstStyle/>
          <a:p>
            <a:pPr algn="r">
              <a:defRPr/>
            </a:pPr>
            <a:r>
              <a:rPr lang="en-US" sz="1000" b="1" dirty="0" smtClean="0">
                <a:solidFill>
                  <a:schemeClr val="accent3"/>
                </a:solidFill>
                <a:latin typeface="+mn-lt"/>
              </a:rPr>
              <a:t>Slide 2-</a:t>
            </a:r>
            <a:fld id="{F5E27937-CB51-455B-A80A-0F0D76D99423}" type="slidenum">
              <a:rPr lang="en-US" sz="1000" b="1" smtClean="0">
                <a:solidFill>
                  <a:schemeClr val="accent3"/>
                </a:solidFill>
                <a:latin typeface="+mn-lt"/>
              </a:rPr>
              <a:pPr algn="r">
                <a:defRPr/>
              </a:pPr>
              <a:t>‹#›</a:t>
            </a:fld>
            <a:endParaRPr lang="en-US" sz="1000" b="1" dirty="0">
              <a:solidFill>
                <a:schemeClr val="accent3"/>
              </a:solidFill>
              <a:latin typeface="+mn-lt"/>
            </a:endParaRP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26" r:id="rId3"/>
    <p:sldLayoutId id="2147483716" r:id="rId4"/>
    <p:sldLayoutId id="2147483720" r:id="rId5"/>
    <p:sldLayoutId id="2147483717" r:id="rId6"/>
    <p:sldLayoutId id="2147483719" r:id="rId7"/>
    <p:sldLayoutId id="2147483725" r:id="rId8"/>
  </p:sldLayoutIdLst>
  <p:timing>
    <p:tnLst>
      <p:par>
        <p:cTn id="1" dur="indefinite" restart="never" nodeType="tmRoot"/>
      </p:par>
    </p:tnLst>
  </p:timing>
  <p:hf sldNum="0" hdr="0" ftr="0"/>
  <p:txStyles>
    <p:titleStyle>
      <a:lvl1pPr algn="ctr" rtl="0" eaLnBrk="0" fontAlgn="base" hangingPunct="0">
        <a:spcBef>
          <a:spcPct val="0"/>
        </a:spcBef>
        <a:spcAft>
          <a:spcPct val="0"/>
        </a:spcAft>
        <a:defRPr sz="4000">
          <a:ln>
            <a:noFill/>
          </a:ln>
          <a:solidFill>
            <a:srgbClr val="FF0000"/>
          </a:solidFill>
          <a:effectLst>
            <a:reflection blurRad="6350" stA="55000" endA="300" endPos="45500" dir="5400000" sy="-100000" algn="bl" rotWithShape="0"/>
          </a:effectLst>
          <a:latin typeface="+mj-lt"/>
          <a:ea typeface="+mj-ea"/>
          <a:cs typeface="+mj-cs"/>
        </a:defRPr>
      </a:lvl1pPr>
      <a:lvl2pPr algn="ctr" rtl="0" eaLnBrk="0" fontAlgn="base" hangingPunct="0">
        <a:spcBef>
          <a:spcPct val="0"/>
        </a:spcBef>
        <a:spcAft>
          <a:spcPct val="0"/>
        </a:spcAft>
        <a:defRPr sz="4000">
          <a:solidFill>
            <a:srgbClr val="000066"/>
          </a:solidFill>
          <a:latin typeface="Arial Black" pitchFamily="34" charset="0"/>
        </a:defRPr>
      </a:lvl2pPr>
      <a:lvl3pPr algn="ctr" rtl="0" eaLnBrk="0" fontAlgn="base" hangingPunct="0">
        <a:spcBef>
          <a:spcPct val="0"/>
        </a:spcBef>
        <a:spcAft>
          <a:spcPct val="0"/>
        </a:spcAft>
        <a:defRPr sz="4000">
          <a:solidFill>
            <a:srgbClr val="000066"/>
          </a:solidFill>
          <a:latin typeface="Arial Black" pitchFamily="34" charset="0"/>
        </a:defRPr>
      </a:lvl3pPr>
      <a:lvl4pPr algn="ctr" rtl="0" eaLnBrk="0" fontAlgn="base" hangingPunct="0">
        <a:spcBef>
          <a:spcPct val="0"/>
        </a:spcBef>
        <a:spcAft>
          <a:spcPct val="0"/>
        </a:spcAft>
        <a:defRPr sz="4000">
          <a:solidFill>
            <a:srgbClr val="000066"/>
          </a:solidFill>
          <a:latin typeface="Arial Black" pitchFamily="34" charset="0"/>
        </a:defRPr>
      </a:lvl4pPr>
      <a:lvl5pPr algn="ctr" rtl="0" eaLnBrk="0" fontAlgn="base" hangingPunct="0">
        <a:spcBef>
          <a:spcPct val="0"/>
        </a:spcBef>
        <a:spcAft>
          <a:spcPct val="0"/>
        </a:spcAft>
        <a:defRPr sz="4000">
          <a:solidFill>
            <a:srgbClr val="000066"/>
          </a:solidFill>
          <a:latin typeface="Arial Black" pitchFamily="34" charset="0"/>
        </a:defRPr>
      </a:lvl5pPr>
      <a:lvl6pPr marL="457200" algn="ctr" rtl="0" fontAlgn="base">
        <a:spcBef>
          <a:spcPct val="0"/>
        </a:spcBef>
        <a:spcAft>
          <a:spcPct val="0"/>
        </a:spcAft>
        <a:defRPr sz="4000">
          <a:solidFill>
            <a:srgbClr val="000066"/>
          </a:solidFill>
          <a:latin typeface="Arial Black" pitchFamily="34" charset="0"/>
        </a:defRPr>
      </a:lvl6pPr>
      <a:lvl7pPr marL="914400" algn="ctr" rtl="0" fontAlgn="base">
        <a:spcBef>
          <a:spcPct val="0"/>
        </a:spcBef>
        <a:spcAft>
          <a:spcPct val="0"/>
        </a:spcAft>
        <a:defRPr sz="4000">
          <a:solidFill>
            <a:srgbClr val="000066"/>
          </a:solidFill>
          <a:latin typeface="Arial Black" pitchFamily="34" charset="0"/>
        </a:defRPr>
      </a:lvl7pPr>
      <a:lvl8pPr marL="1371600" algn="ctr" rtl="0" fontAlgn="base">
        <a:spcBef>
          <a:spcPct val="0"/>
        </a:spcBef>
        <a:spcAft>
          <a:spcPct val="0"/>
        </a:spcAft>
        <a:defRPr sz="4000">
          <a:solidFill>
            <a:srgbClr val="000066"/>
          </a:solidFill>
          <a:latin typeface="Arial Black" pitchFamily="34" charset="0"/>
        </a:defRPr>
      </a:lvl8pPr>
      <a:lvl9pPr marL="1828800" algn="ctr" rtl="0" fontAlgn="base">
        <a:spcBef>
          <a:spcPct val="0"/>
        </a:spcBef>
        <a:spcAft>
          <a:spcPct val="0"/>
        </a:spcAft>
        <a:defRPr sz="4000">
          <a:solidFill>
            <a:srgbClr val="000066"/>
          </a:solidFill>
          <a:latin typeface="Arial Black" pitchFamily="34" charset="0"/>
        </a:defRPr>
      </a:lvl9pPr>
    </p:titleStyle>
    <p:bodyStyle>
      <a:lvl1pPr marL="342900" indent="-342900" algn="l" rtl="0" eaLnBrk="0" fontAlgn="base" hangingPunct="0">
        <a:spcBef>
          <a:spcPct val="20000"/>
        </a:spcBef>
        <a:spcAft>
          <a:spcPct val="0"/>
        </a:spcAft>
        <a:buChar char="•"/>
        <a:defRPr sz="3200" b="1">
          <a:solidFill>
            <a:srgbClr val="000066"/>
          </a:solidFill>
          <a:latin typeface="+mn-lt"/>
          <a:ea typeface="+mn-ea"/>
          <a:cs typeface="+mn-cs"/>
        </a:defRPr>
      </a:lvl1pPr>
      <a:lvl2pPr marL="742950" indent="-285750" algn="l" rtl="0" eaLnBrk="0" fontAlgn="base" hangingPunct="0">
        <a:spcBef>
          <a:spcPct val="20000"/>
        </a:spcBef>
        <a:spcAft>
          <a:spcPct val="0"/>
        </a:spcAft>
        <a:buChar char="–"/>
        <a:defRPr sz="2800" b="1">
          <a:solidFill>
            <a:srgbClr val="000066"/>
          </a:solidFill>
          <a:latin typeface="+mn-lt"/>
        </a:defRPr>
      </a:lvl2pPr>
      <a:lvl3pPr marL="1143000" indent="-228600" algn="l" rtl="0" eaLnBrk="0" fontAlgn="base" hangingPunct="0">
        <a:spcBef>
          <a:spcPct val="20000"/>
        </a:spcBef>
        <a:spcAft>
          <a:spcPct val="0"/>
        </a:spcAft>
        <a:buChar char="•"/>
        <a:defRPr sz="2400" b="1">
          <a:solidFill>
            <a:srgbClr val="000066"/>
          </a:solidFill>
          <a:latin typeface="+mn-lt"/>
        </a:defRPr>
      </a:lvl3pPr>
      <a:lvl4pPr marL="1600200" indent="-228600" algn="l" rtl="0" eaLnBrk="0" fontAlgn="base" hangingPunct="0">
        <a:spcBef>
          <a:spcPct val="20000"/>
        </a:spcBef>
        <a:spcAft>
          <a:spcPct val="0"/>
        </a:spcAft>
        <a:buChar char="–"/>
        <a:defRPr sz="2000" b="1">
          <a:solidFill>
            <a:srgbClr val="000066"/>
          </a:solidFill>
          <a:latin typeface="+mn-lt"/>
        </a:defRPr>
      </a:lvl4pPr>
      <a:lvl5pPr marL="2057400" indent="-228600" algn="l" rtl="0" eaLnBrk="0" fontAlgn="base" hangingPunct="0">
        <a:spcBef>
          <a:spcPct val="20000"/>
        </a:spcBef>
        <a:spcAft>
          <a:spcPct val="0"/>
        </a:spcAft>
        <a:buChar char="»"/>
        <a:defRPr sz="2000" b="1">
          <a:solidFill>
            <a:srgbClr val="000066"/>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bar.png"/>
          <p:cNvPicPr>
            <a:picLocks noChangeAspect="1"/>
          </p:cNvPicPr>
          <p:nvPr userDrawn="1"/>
        </p:nvPicPr>
        <p:blipFill>
          <a:blip r:embed="rId10" cstate="print"/>
          <a:stretch>
            <a:fillRect/>
          </a:stretch>
        </p:blipFill>
        <p:spPr>
          <a:xfrm>
            <a:off x="0" y="6044184"/>
            <a:ext cx="9144000" cy="813816"/>
          </a:xfrm>
          <a:prstGeom prst="rect">
            <a:avLst/>
          </a:prstGeom>
        </p:spPr>
      </p:pic>
      <p:sp>
        <p:nvSpPr>
          <p:cNvPr id="1027" name="Rectangle 10"/>
          <p:cNvSpPr>
            <a:spLocks noGrp="1" noChangeArrowheads="1"/>
          </p:cNvSpPr>
          <p:nvPr>
            <p:ph type="title"/>
          </p:nvPr>
        </p:nvSpPr>
        <p:spPr bwMode="auto">
          <a:xfrm>
            <a:off x="304800" y="381000"/>
            <a:ext cx="8534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contrasting" dir="t"/>
            </a:scene3d>
            <a:sp3d extrusionH="57150" prstMaterial="metal">
              <a:bevelT w="127000" h="25400" prst="softRound"/>
            </a:sp3d>
          </a:bodyPr>
          <a:lstStyle/>
          <a:p>
            <a:pPr lvl="0"/>
            <a:r>
              <a:rPr lang="en-US" dirty="0" smtClean="0"/>
              <a:t>Click to edit Master title style</a:t>
            </a:r>
          </a:p>
        </p:txBody>
      </p:sp>
      <p:sp>
        <p:nvSpPr>
          <p:cNvPr id="1028" name="Rectangle 11"/>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6" name="Rectangle 12"/>
          <p:cNvSpPr>
            <a:spLocks noGrp="1" noChangeArrowheads="1"/>
          </p:cNvSpPr>
          <p:nvPr>
            <p:ph type="dt" sz="half" idx="2"/>
          </p:nvPr>
        </p:nvSpPr>
        <p:spPr bwMode="auto">
          <a:xfrm>
            <a:off x="350520" y="6576060"/>
            <a:ext cx="422148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accent3"/>
                </a:solidFill>
                <a:effectLst>
                  <a:outerShdw blurRad="38100" dist="38100" dir="2700000" algn="tl">
                    <a:srgbClr val="000000">
                      <a:alpha val="43137"/>
                    </a:srgbClr>
                  </a:outerShdw>
                </a:effectLst>
                <a:latin typeface="+mj-lt"/>
              </a:defRPr>
            </a:lvl1pPr>
          </a:lstStyle>
          <a:p>
            <a:pPr algn="l" rtl="0" fontAlgn="base">
              <a:spcBef>
                <a:spcPct val="0"/>
              </a:spcBef>
              <a:spcAft>
                <a:spcPct val="0"/>
              </a:spcAft>
              <a:defRPr/>
            </a:pPr>
            <a:r>
              <a:rPr lang="en-US" kern="1200" smtClean="0">
                <a:solidFill>
                  <a:srgbClr val="FFFFFF"/>
                </a:solidFill>
                <a:latin typeface="Arial Black"/>
                <a:ea typeface="+mn-ea"/>
                <a:cs typeface="+mn-cs"/>
              </a:rPr>
              <a:t>S-270  Aviation Management and Safety</a:t>
            </a:r>
            <a:endParaRPr lang="en-US" kern="1200" dirty="0">
              <a:solidFill>
                <a:srgbClr val="FFFFFF"/>
              </a:solidFill>
              <a:latin typeface="Arial Black"/>
              <a:ea typeface="+mn-ea"/>
              <a:cs typeface="+mn-cs"/>
            </a:endParaRPr>
          </a:p>
        </p:txBody>
      </p:sp>
      <p:sp>
        <p:nvSpPr>
          <p:cNvPr id="103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kern="1200" dirty="0">
              <a:solidFill>
                <a:srgbClr val="000000"/>
              </a:solidFill>
              <a:latin typeface="Times New Roman" pitchFamily="18" charset="0"/>
              <a:ea typeface="+mn-ea"/>
              <a:cs typeface="+mn-cs"/>
            </a:endParaRPr>
          </a:p>
        </p:txBody>
      </p:sp>
      <p:sp>
        <p:nvSpPr>
          <p:cNvPr id="1038" name="Rectangle 14"/>
          <p:cNvSpPr>
            <a:spLocks noChangeArrowheads="1"/>
          </p:cNvSpPr>
          <p:nvPr userDrawn="1"/>
        </p:nvSpPr>
        <p:spPr bwMode="auto">
          <a:xfrm>
            <a:off x="7086600" y="6598920"/>
            <a:ext cx="1905000" cy="304800"/>
          </a:xfrm>
          <a:prstGeom prst="rect">
            <a:avLst/>
          </a:prstGeom>
          <a:noFill/>
          <a:ln w="9525">
            <a:noFill/>
            <a:miter lim="800000"/>
            <a:headEnd/>
            <a:tailEnd/>
          </a:ln>
          <a:effectLst/>
        </p:spPr>
        <p:txBody>
          <a:bodyPr/>
          <a:lstStyle/>
          <a:p>
            <a:pPr algn="r" rtl="0" fontAlgn="base">
              <a:spcBef>
                <a:spcPct val="0"/>
              </a:spcBef>
              <a:spcAft>
                <a:spcPct val="0"/>
              </a:spcAft>
              <a:defRPr/>
            </a:pPr>
            <a:r>
              <a:rPr lang="en-US" sz="1000" b="1" kern="1200" dirty="0">
                <a:solidFill>
                  <a:srgbClr val="FFFFFF"/>
                </a:solidFill>
                <a:latin typeface="Arial"/>
                <a:ea typeface="+mn-ea"/>
                <a:cs typeface="+mn-cs"/>
              </a:rPr>
              <a:t>Slide 2-</a:t>
            </a:r>
            <a:fld id="{F5E27937-CB51-455B-A80A-0F0D76D99423}" type="slidenum">
              <a:rPr lang="en-US" sz="1000" b="1" kern="1200">
                <a:solidFill>
                  <a:srgbClr val="FFFFFF"/>
                </a:solidFill>
                <a:latin typeface="Arial"/>
                <a:ea typeface="+mn-ea"/>
                <a:cs typeface="+mn-cs"/>
              </a:rPr>
              <a:pPr algn="r" rtl="0" fontAlgn="base">
                <a:spcBef>
                  <a:spcPct val="0"/>
                </a:spcBef>
                <a:spcAft>
                  <a:spcPct val="0"/>
                </a:spcAft>
                <a:defRPr/>
              </a:pPr>
              <a:t>‹#›</a:t>
            </a:fld>
            <a:endParaRPr lang="en-US" sz="1000" b="1" kern="1200" dirty="0">
              <a:solidFill>
                <a:srgbClr val="FFFFFF"/>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Lst>
  <p:timing>
    <p:tnLst>
      <p:par>
        <p:cTn id="1" dur="indefinite" restart="never" nodeType="tmRoot"/>
      </p:par>
    </p:tnLst>
  </p:timing>
  <p:hf sldNum="0" hdr="0" ftr="0"/>
  <p:txStyles>
    <p:titleStyle>
      <a:lvl1pPr algn="ctr" rtl="0" eaLnBrk="0" fontAlgn="base" hangingPunct="0">
        <a:spcBef>
          <a:spcPct val="0"/>
        </a:spcBef>
        <a:spcAft>
          <a:spcPct val="0"/>
        </a:spcAft>
        <a:defRPr sz="4000">
          <a:ln>
            <a:noFill/>
          </a:ln>
          <a:solidFill>
            <a:srgbClr val="FF0000"/>
          </a:solidFill>
          <a:effectLst>
            <a:reflection blurRad="6350" stA="55000" endA="300" endPos="45500" dir="5400000" sy="-100000" algn="bl" rotWithShape="0"/>
          </a:effectLst>
          <a:latin typeface="+mj-lt"/>
          <a:ea typeface="+mj-ea"/>
          <a:cs typeface="+mj-cs"/>
        </a:defRPr>
      </a:lvl1pPr>
      <a:lvl2pPr algn="ctr" rtl="0" eaLnBrk="0" fontAlgn="base" hangingPunct="0">
        <a:spcBef>
          <a:spcPct val="0"/>
        </a:spcBef>
        <a:spcAft>
          <a:spcPct val="0"/>
        </a:spcAft>
        <a:defRPr sz="4000">
          <a:solidFill>
            <a:srgbClr val="000066"/>
          </a:solidFill>
          <a:latin typeface="Arial Black" pitchFamily="34" charset="0"/>
        </a:defRPr>
      </a:lvl2pPr>
      <a:lvl3pPr algn="ctr" rtl="0" eaLnBrk="0" fontAlgn="base" hangingPunct="0">
        <a:spcBef>
          <a:spcPct val="0"/>
        </a:spcBef>
        <a:spcAft>
          <a:spcPct val="0"/>
        </a:spcAft>
        <a:defRPr sz="4000">
          <a:solidFill>
            <a:srgbClr val="000066"/>
          </a:solidFill>
          <a:latin typeface="Arial Black" pitchFamily="34" charset="0"/>
        </a:defRPr>
      </a:lvl3pPr>
      <a:lvl4pPr algn="ctr" rtl="0" eaLnBrk="0" fontAlgn="base" hangingPunct="0">
        <a:spcBef>
          <a:spcPct val="0"/>
        </a:spcBef>
        <a:spcAft>
          <a:spcPct val="0"/>
        </a:spcAft>
        <a:defRPr sz="4000">
          <a:solidFill>
            <a:srgbClr val="000066"/>
          </a:solidFill>
          <a:latin typeface="Arial Black" pitchFamily="34" charset="0"/>
        </a:defRPr>
      </a:lvl4pPr>
      <a:lvl5pPr algn="ctr" rtl="0" eaLnBrk="0" fontAlgn="base" hangingPunct="0">
        <a:spcBef>
          <a:spcPct val="0"/>
        </a:spcBef>
        <a:spcAft>
          <a:spcPct val="0"/>
        </a:spcAft>
        <a:defRPr sz="4000">
          <a:solidFill>
            <a:srgbClr val="000066"/>
          </a:solidFill>
          <a:latin typeface="Arial Black" pitchFamily="34" charset="0"/>
        </a:defRPr>
      </a:lvl5pPr>
      <a:lvl6pPr marL="457200" algn="ctr" rtl="0" fontAlgn="base">
        <a:spcBef>
          <a:spcPct val="0"/>
        </a:spcBef>
        <a:spcAft>
          <a:spcPct val="0"/>
        </a:spcAft>
        <a:defRPr sz="4000">
          <a:solidFill>
            <a:srgbClr val="000066"/>
          </a:solidFill>
          <a:latin typeface="Arial Black" pitchFamily="34" charset="0"/>
        </a:defRPr>
      </a:lvl6pPr>
      <a:lvl7pPr marL="914400" algn="ctr" rtl="0" fontAlgn="base">
        <a:spcBef>
          <a:spcPct val="0"/>
        </a:spcBef>
        <a:spcAft>
          <a:spcPct val="0"/>
        </a:spcAft>
        <a:defRPr sz="4000">
          <a:solidFill>
            <a:srgbClr val="000066"/>
          </a:solidFill>
          <a:latin typeface="Arial Black" pitchFamily="34" charset="0"/>
        </a:defRPr>
      </a:lvl7pPr>
      <a:lvl8pPr marL="1371600" algn="ctr" rtl="0" fontAlgn="base">
        <a:spcBef>
          <a:spcPct val="0"/>
        </a:spcBef>
        <a:spcAft>
          <a:spcPct val="0"/>
        </a:spcAft>
        <a:defRPr sz="4000">
          <a:solidFill>
            <a:srgbClr val="000066"/>
          </a:solidFill>
          <a:latin typeface="Arial Black" pitchFamily="34" charset="0"/>
        </a:defRPr>
      </a:lvl8pPr>
      <a:lvl9pPr marL="1828800" algn="ctr" rtl="0" fontAlgn="base">
        <a:spcBef>
          <a:spcPct val="0"/>
        </a:spcBef>
        <a:spcAft>
          <a:spcPct val="0"/>
        </a:spcAft>
        <a:defRPr sz="4000">
          <a:solidFill>
            <a:srgbClr val="000066"/>
          </a:solidFill>
          <a:latin typeface="Arial Black" pitchFamily="34" charset="0"/>
        </a:defRPr>
      </a:lvl9pPr>
    </p:titleStyle>
    <p:bodyStyle>
      <a:lvl1pPr marL="342900" indent="-342900" algn="l" rtl="0" eaLnBrk="0" fontAlgn="base" hangingPunct="0">
        <a:spcBef>
          <a:spcPct val="20000"/>
        </a:spcBef>
        <a:spcAft>
          <a:spcPct val="0"/>
        </a:spcAft>
        <a:buChar char="•"/>
        <a:defRPr sz="3200" b="1">
          <a:solidFill>
            <a:srgbClr val="000066"/>
          </a:solidFill>
          <a:latin typeface="+mn-lt"/>
          <a:ea typeface="+mn-ea"/>
          <a:cs typeface="+mn-cs"/>
        </a:defRPr>
      </a:lvl1pPr>
      <a:lvl2pPr marL="742950" indent="-285750" algn="l" rtl="0" eaLnBrk="0" fontAlgn="base" hangingPunct="0">
        <a:spcBef>
          <a:spcPct val="20000"/>
        </a:spcBef>
        <a:spcAft>
          <a:spcPct val="0"/>
        </a:spcAft>
        <a:buChar char="–"/>
        <a:defRPr sz="2800" b="1">
          <a:solidFill>
            <a:srgbClr val="000066"/>
          </a:solidFill>
          <a:latin typeface="+mn-lt"/>
        </a:defRPr>
      </a:lvl2pPr>
      <a:lvl3pPr marL="1143000" indent="-228600" algn="l" rtl="0" eaLnBrk="0" fontAlgn="base" hangingPunct="0">
        <a:spcBef>
          <a:spcPct val="20000"/>
        </a:spcBef>
        <a:spcAft>
          <a:spcPct val="0"/>
        </a:spcAft>
        <a:buChar char="•"/>
        <a:defRPr sz="2400" b="1">
          <a:solidFill>
            <a:srgbClr val="000066"/>
          </a:solidFill>
          <a:latin typeface="+mn-lt"/>
        </a:defRPr>
      </a:lvl3pPr>
      <a:lvl4pPr marL="1600200" indent="-228600" algn="l" rtl="0" eaLnBrk="0" fontAlgn="base" hangingPunct="0">
        <a:spcBef>
          <a:spcPct val="20000"/>
        </a:spcBef>
        <a:spcAft>
          <a:spcPct val="0"/>
        </a:spcAft>
        <a:buChar char="–"/>
        <a:defRPr sz="2000" b="1">
          <a:solidFill>
            <a:srgbClr val="000066"/>
          </a:solidFill>
          <a:latin typeface="+mn-lt"/>
        </a:defRPr>
      </a:lvl4pPr>
      <a:lvl5pPr marL="2057400" indent="-228600" algn="l" rtl="0" eaLnBrk="0" fontAlgn="base" hangingPunct="0">
        <a:spcBef>
          <a:spcPct val="20000"/>
        </a:spcBef>
        <a:spcAft>
          <a:spcPct val="0"/>
        </a:spcAft>
        <a:buChar char="»"/>
        <a:defRPr sz="2000" b="1">
          <a:solidFill>
            <a:srgbClr val="000066"/>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bar.png"/>
          <p:cNvPicPr>
            <a:picLocks noChangeAspect="1"/>
          </p:cNvPicPr>
          <p:nvPr userDrawn="1"/>
        </p:nvPicPr>
        <p:blipFill>
          <a:blip r:embed="rId10" cstate="print"/>
          <a:stretch>
            <a:fillRect/>
          </a:stretch>
        </p:blipFill>
        <p:spPr>
          <a:xfrm>
            <a:off x="0" y="6044184"/>
            <a:ext cx="9144000" cy="813816"/>
          </a:xfrm>
          <a:prstGeom prst="rect">
            <a:avLst/>
          </a:prstGeom>
        </p:spPr>
      </p:pic>
      <p:sp>
        <p:nvSpPr>
          <p:cNvPr id="1027" name="Rectangle 10"/>
          <p:cNvSpPr>
            <a:spLocks noGrp="1" noChangeArrowheads="1"/>
          </p:cNvSpPr>
          <p:nvPr>
            <p:ph type="title"/>
          </p:nvPr>
        </p:nvSpPr>
        <p:spPr bwMode="auto">
          <a:xfrm>
            <a:off x="304800" y="381000"/>
            <a:ext cx="8534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contrasting" dir="t"/>
            </a:scene3d>
            <a:sp3d extrusionH="57150" prstMaterial="metal">
              <a:bevelT w="127000" h="25400" prst="softRound"/>
            </a:sp3d>
          </a:bodyPr>
          <a:lstStyle/>
          <a:p>
            <a:pPr lvl="0"/>
            <a:r>
              <a:rPr lang="en-US" dirty="0" smtClean="0"/>
              <a:t>Click to edit Master title style</a:t>
            </a:r>
          </a:p>
        </p:txBody>
      </p:sp>
      <p:sp>
        <p:nvSpPr>
          <p:cNvPr id="1028" name="Rectangle 11"/>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6" name="Rectangle 12"/>
          <p:cNvSpPr>
            <a:spLocks noGrp="1" noChangeArrowheads="1"/>
          </p:cNvSpPr>
          <p:nvPr>
            <p:ph type="dt" sz="half" idx="2"/>
          </p:nvPr>
        </p:nvSpPr>
        <p:spPr bwMode="auto">
          <a:xfrm>
            <a:off x="350520" y="6576060"/>
            <a:ext cx="422148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accent3"/>
                </a:solidFill>
                <a:effectLst>
                  <a:outerShdw blurRad="38100" dist="38100" dir="2700000" algn="tl">
                    <a:srgbClr val="000000">
                      <a:alpha val="43137"/>
                    </a:srgbClr>
                  </a:outerShdw>
                </a:effectLst>
                <a:latin typeface="+mj-lt"/>
              </a:defRPr>
            </a:lvl1pPr>
          </a:lstStyle>
          <a:p>
            <a:pPr algn="l" rtl="0" fontAlgn="base">
              <a:spcBef>
                <a:spcPct val="0"/>
              </a:spcBef>
              <a:spcAft>
                <a:spcPct val="0"/>
              </a:spcAft>
              <a:defRPr/>
            </a:pPr>
            <a:r>
              <a:rPr lang="en-US" kern="1200" smtClean="0">
                <a:solidFill>
                  <a:srgbClr val="FFFFFF"/>
                </a:solidFill>
                <a:latin typeface="Arial Black"/>
                <a:ea typeface="+mn-ea"/>
                <a:cs typeface="+mn-cs"/>
              </a:rPr>
              <a:t>S-270  Aviation Management and Safety</a:t>
            </a:r>
            <a:endParaRPr lang="en-US" kern="1200" dirty="0">
              <a:solidFill>
                <a:srgbClr val="FFFFFF"/>
              </a:solidFill>
              <a:latin typeface="Arial Black"/>
              <a:ea typeface="+mn-ea"/>
              <a:cs typeface="+mn-cs"/>
            </a:endParaRPr>
          </a:p>
        </p:txBody>
      </p:sp>
      <p:sp>
        <p:nvSpPr>
          <p:cNvPr id="103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kern="1200" dirty="0">
              <a:solidFill>
                <a:srgbClr val="000000"/>
              </a:solidFill>
              <a:latin typeface="Times New Roman" pitchFamily="18" charset="0"/>
              <a:ea typeface="+mn-ea"/>
              <a:cs typeface="+mn-cs"/>
            </a:endParaRPr>
          </a:p>
        </p:txBody>
      </p:sp>
      <p:sp>
        <p:nvSpPr>
          <p:cNvPr id="1038" name="Rectangle 14"/>
          <p:cNvSpPr>
            <a:spLocks noChangeArrowheads="1"/>
          </p:cNvSpPr>
          <p:nvPr userDrawn="1"/>
        </p:nvSpPr>
        <p:spPr bwMode="auto">
          <a:xfrm>
            <a:off x="7086600" y="6598920"/>
            <a:ext cx="1905000" cy="304800"/>
          </a:xfrm>
          <a:prstGeom prst="rect">
            <a:avLst/>
          </a:prstGeom>
          <a:noFill/>
          <a:ln w="9525">
            <a:noFill/>
            <a:miter lim="800000"/>
            <a:headEnd/>
            <a:tailEnd/>
          </a:ln>
          <a:effectLst/>
        </p:spPr>
        <p:txBody>
          <a:bodyPr/>
          <a:lstStyle/>
          <a:p>
            <a:pPr algn="r" rtl="0" fontAlgn="base">
              <a:spcBef>
                <a:spcPct val="0"/>
              </a:spcBef>
              <a:spcAft>
                <a:spcPct val="0"/>
              </a:spcAft>
              <a:defRPr/>
            </a:pPr>
            <a:r>
              <a:rPr lang="en-US" sz="1000" b="1" kern="1200" dirty="0">
                <a:solidFill>
                  <a:srgbClr val="FFFFFF"/>
                </a:solidFill>
                <a:latin typeface="Arial"/>
                <a:ea typeface="+mn-ea"/>
                <a:cs typeface="+mn-cs"/>
              </a:rPr>
              <a:t>Slide 2-</a:t>
            </a:r>
            <a:fld id="{F5E27937-CB51-455B-A80A-0F0D76D99423}" type="slidenum">
              <a:rPr lang="en-US" sz="1000" b="1" kern="1200">
                <a:solidFill>
                  <a:srgbClr val="FFFFFF"/>
                </a:solidFill>
                <a:latin typeface="Arial"/>
                <a:ea typeface="+mn-ea"/>
                <a:cs typeface="+mn-cs"/>
              </a:rPr>
              <a:pPr algn="r" rtl="0" fontAlgn="base">
                <a:spcBef>
                  <a:spcPct val="0"/>
                </a:spcBef>
                <a:spcAft>
                  <a:spcPct val="0"/>
                </a:spcAft>
                <a:defRPr/>
              </a:pPr>
              <a:t>‹#›</a:t>
            </a:fld>
            <a:endParaRPr lang="en-US" sz="1000" b="1" kern="1200" dirty="0">
              <a:solidFill>
                <a:srgbClr val="FFFFFF"/>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Lst>
  <p:timing>
    <p:tnLst>
      <p:par>
        <p:cTn id="1" dur="indefinite" restart="never" nodeType="tmRoot"/>
      </p:par>
    </p:tnLst>
  </p:timing>
  <p:hf sldNum="0" hdr="0" ftr="0"/>
  <p:txStyles>
    <p:titleStyle>
      <a:lvl1pPr algn="ctr" rtl="0" eaLnBrk="0" fontAlgn="base" hangingPunct="0">
        <a:spcBef>
          <a:spcPct val="0"/>
        </a:spcBef>
        <a:spcAft>
          <a:spcPct val="0"/>
        </a:spcAft>
        <a:defRPr sz="4000">
          <a:ln>
            <a:noFill/>
          </a:ln>
          <a:solidFill>
            <a:srgbClr val="FF0000"/>
          </a:solidFill>
          <a:effectLst>
            <a:reflection blurRad="6350" stA="55000" endA="300" endPos="45500" dir="5400000" sy="-100000" algn="bl" rotWithShape="0"/>
          </a:effectLst>
          <a:latin typeface="+mj-lt"/>
          <a:ea typeface="+mj-ea"/>
          <a:cs typeface="+mj-cs"/>
        </a:defRPr>
      </a:lvl1pPr>
      <a:lvl2pPr algn="ctr" rtl="0" eaLnBrk="0" fontAlgn="base" hangingPunct="0">
        <a:spcBef>
          <a:spcPct val="0"/>
        </a:spcBef>
        <a:spcAft>
          <a:spcPct val="0"/>
        </a:spcAft>
        <a:defRPr sz="4000">
          <a:solidFill>
            <a:srgbClr val="000066"/>
          </a:solidFill>
          <a:latin typeface="Arial Black" pitchFamily="34" charset="0"/>
        </a:defRPr>
      </a:lvl2pPr>
      <a:lvl3pPr algn="ctr" rtl="0" eaLnBrk="0" fontAlgn="base" hangingPunct="0">
        <a:spcBef>
          <a:spcPct val="0"/>
        </a:spcBef>
        <a:spcAft>
          <a:spcPct val="0"/>
        </a:spcAft>
        <a:defRPr sz="4000">
          <a:solidFill>
            <a:srgbClr val="000066"/>
          </a:solidFill>
          <a:latin typeface="Arial Black" pitchFamily="34" charset="0"/>
        </a:defRPr>
      </a:lvl3pPr>
      <a:lvl4pPr algn="ctr" rtl="0" eaLnBrk="0" fontAlgn="base" hangingPunct="0">
        <a:spcBef>
          <a:spcPct val="0"/>
        </a:spcBef>
        <a:spcAft>
          <a:spcPct val="0"/>
        </a:spcAft>
        <a:defRPr sz="4000">
          <a:solidFill>
            <a:srgbClr val="000066"/>
          </a:solidFill>
          <a:latin typeface="Arial Black" pitchFamily="34" charset="0"/>
        </a:defRPr>
      </a:lvl4pPr>
      <a:lvl5pPr algn="ctr" rtl="0" eaLnBrk="0" fontAlgn="base" hangingPunct="0">
        <a:spcBef>
          <a:spcPct val="0"/>
        </a:spcBef>
        <a:spcAft>
          <a:spcPct val="0"/>
        </a:spcAft>
        <a:defRPr sz="4000">
          <a:solidFill>
            <a:srgbClr val="000066"/>
          </a:solidFill>
          <a:latin typeface="Arial Black" pitchFamily="34" charset="0"/>
        </a:defRPr>
      </a:lvl5pPr>
      <a:lvl6pPr marL="457200" algn="ctr" rtl="0" fontAlgn="base">
        <a:spcBef>
          <a:spcPct val="0"/>
        </a:spcBef>
        <a:spcAft>
          <a:spcPct val="0"/>
        </a:spcAft>
        <a:defRPr sz="4000">
          <a:solidFill>
            <a:srgbClr val="000066"/>
          </a:solidFill>
          <a:latin typeface="Arial Black" pitchFamily="34" charset="0"/>
        </a:defRPr>
      </a:lvl6pPr>
      <a:lvl7pPr marL="914400" algn="ctr" rtl="0" fontAlgn="base">
        <a:spcBef>
          <a:spcPct val="0"/>
        </a:spcBef>
        <a:spcAft>
          <a:spcPct val="0"/>
        </a:spcAft>
        <a:defRPr sz="4000">
          <a:solidFill>
            <a:srgbClr val="000066"/>
          </a:solidFill>
          <a:latin typeface="Arial Black" pitchFamily="34" charset="0"/>
        </a:defRPr>
      </a:lvl7pPr>
      <a:lvl8pPr marL="1371600" algn="ctr" rtl="0" fontAlgn="base">
        <a:spcBef>
          <a:spcPct val="0"/>
        </a:spcBef>
        <a:spcAft>
          <a:spcPct val="0"/>
        </a:spcAft>
        <a:defRPr sz="4000">
          <a:solidFill>
            <a:srgbClr val="000066"/>
          </a:solidFill>
          <a:latin typeface="Arial Black" pitchFamily="34" charset="0"/>
        </a:defRPr>
      </a:lvl8pPr>
      <a:lvl9pPr marL="1828800" algn="ctr" rtl="0" fontAlgn="base">
        <a:spcBef>
          <a:spcPct val="0"/>
        </a:spcBef>
        <a:spcAft>
          <a:spcPct val="0"/>
        </a:spcAft>
        <a:defRPr sz="4000">
          <a:solidFill>
            <a:srgbClr val="000066"/>
          </a:solidFill>
          <a:latin typeface="Arial Black" pitchFamily="34" charset="0"/>
        </a:defRPr>
      </a:lvl9pPr>
    </p:titleStyle>
    <p:bodyStyle>
      <a:lvl1pPr marL="342900" indent="-342900" algn="l" rtl="0" eaLnBrk="0" fontAlgn="base" hangingPunct="0">
        <a:spcBef>
          <a:spcPct val="20000"/>
        </a:spcBef>
        <a:spcAft>
          <a:spcPct val="0"/>
        </a:spcAft>
        <a:buChar char="•"/>
        <a:defRPr sz="3200" b="1">
          <a:solidFill>
            <a:srgbClr val="000066"/>
          </a:solidFill>
          <a:latin typeface="+mn-lt"/>
          <a:ea typeface="+mn-ea"/>
          <a:cs typeface="+mn-cs"/>
        </a:defRPr>
      </a:lvl1pPr>
      <a:lvl2pPr marL="742950" indent="-285750" algn="l" rtl="0" eaLnBrk="0" fontAlgn="base" hangingPunct="0">
        <a:spcBef>
          <a:spcPct val="20000"/>
        </a:spcBef>
        <a:spcAft>
          <a:spcPct val="0"/>
        </a:spcAft>
        <a:buChar char="–"/>
        <a:defRPr sz="2800" b="1">
          <a:solidFill>
            <a:srgbClr val="000066"/>
          </a:solidFill>
          <a:latin typeface="+mn-lt"/>
        </a:defRPr>
      </a:lvl2pPr>
      <a:lvl3pPr marL="1143000" indent="-228600" algn="l" rtl="0" eaLnBrk="0" fontAlgn="base" hangingPunct="0">
        <a:spcBef>
          <a:spcPct val="20000"/>
        </a:spcBef>
        <a:spcAft>
          <a:spcPct val="0"/>
        </a:spcAft>
        <a:buChar char="•"/>
        <a:defRPr sz="2400" b="1">
          <a:solidFill>
            <a:srgbClr val="000066"/>
          </a:solidFill>
          <a:latin typeface="+mn-lt"/>
        </a:defRPr>
      </a:lvl3pPr>
      <a:lvl4pPr marL="1600200" indent="-228600" algn="l" rtl="0" eaLnBrk="0" fontAlgn="base" hangingPunct="0">
        <a:spcBef>
          <a:spcPct val="20000"/>
        </a:spcBef>
        <a:spcAft>
          <a:spcPct val="0"/>
        </a:spcAft>
        <a:buChar char="–"/>
        <a:defRPr sz="2000" b="1">
          <a:solidFill>
            <a:srgbClr val="000066"/>
          </a:solidFill>
          <a:latin typeface="+mn-lt"/>
        </a:defRPr>
      </a:lvl4pPr>
      <a:lvl5pPr marL="2057400" indent="-228600" algn="l" rtl="0" eaLnBrk="0" fontAlgn="base" hangingPunct="0">
        <a:spcBef>
          <a:spcPct val="20000"/>
        </a:spcBef>
        <a:spcAft>
          <a:spcPct val="0"/>
        </a:spcAft>
        <a:buChar char="»"/>
        <a:defRPr sz="2000" b="1">
          <a:solidFill>
            <a:srgbClr val="000066"/>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bar.png"/>
          <p:cNvPicPr>
            <a:picLocks noChangeAspect="1"/>
          </p:cNvPicPr>
          <p:nvPr userDrawn="1"/>
        </p:nvPicPr>
        <p:blipFill>
          <a:blip r:embed="rId10" cstate="print"/>
          <a:stretch>
            <a:fillRect/>
          </a:stretch>
        </p:blipFill>
        <p:spPr>
          <a:xfrm>
            <a:off x="0" y="6044184"/>
            <a:ext cx="9144000" cy="813816"/>
          </a:xfrm>
          <a:prstGeom prst="rect">
            <a:avLst/>
          </a:prstGeom>
        </p:spPr>
      </p:pic>
      <p:sp>
        <p:nvSpPr>
          <p:cNvPr id="1027" name="Rectangle 10"/>
          <p:cNvSpPr>
            <a:spLocks noGrp="1" noChangeArrowheads="1"/>
          </p:cNvSpPr>
          <p:nvPr>
            <p:ph type="title"/>
          </p:nvPr>
        </p:nvSpPr>
        <p:spPr bwMode="auto">
          <a:xfrm>
            <a:off x="304800" y="381000"/>
            <a:ext cx="8534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contrasting" dir="t"/>
            </a:scene3d>
            <a:sp3d extrusionH="57150" prstMaterial="metal">
              <a:bevelT w="127000" h="25400" prst="softRound"/>
            </a:sp3d>
          </a:bodyPr>
          <a:lstStyle/>
          <a:p>
            <a:pPr lvl="0"/>
            <a:r>
              <a:rPr lang="en-US" dirty="0" smtClean="0"/>
              <a:t>Click to edit Master title style</a:t>
            </a:r>
          </a:p>
        </p:txBody>
      </p:sp>
      <p:sp>
        <p:nvSpPr>
          <p:cNvPr id="1028" name="Rectangle 11"/>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6" name="Rectangle 12"/>
          <p:cNvSpPr>
            <a:spLocks noGrp="1" noChangeArrowheads="1"/>
          </p:cNvSpPr>
          <p:nvPr>
            <p:ph type="dt" sz="half" idx="2"/>
          </p:nvPr>
        </p:nvSpPr>
        <p:spPr bwMode="auto">
          <a:xfrm>
            <a:off x="350520" y="6576060"/>
            <a:ext cx="422148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accent3"/>
                </a:solidFill>
                <a:effectLst>
                  <a:outerShdw blurRad="38100" dist="38100" dir="2700000" algn="tl">
                    <a:srgbClr val="000000">
                      <a:alpha val="43137"/>
                    </a:srgbClr>
                  </a:outerShdw>
                </a:effectLst>
                <a:latin typeface="+mj-lt"/>
              </a:defRPr>
            </a:lvl1pPr>
          </a:lstStyle>
          <a:p>
            <a:pPr algn="l" rtl="0" fontAlgn="base">
              <a:spcBef>
                <a:spcPct val="0"/>
              </a:spcBef>
              <a:spcAft>
                <a:spcPct val="0"/>
              </a:spcAft>
              <a:defRPr/>
            </a:pPr>
            <a:r>
              <a:rPr lang="en-US" kern="1200" smtClean="0">
                <a:solidFill>
                  <a:srgbClr val="FFFFFF"/>
                </a:solidFill>
                <a:latin typeface="Arial Black"/>
                <a:ea typeface="+mn-ea"/>
                <a:cs typeface="+mn-cs"/>
              </a:rPr>
              <a:t>S-270  Aviation Management and Safety</a:t>
            </a:r>
            <a:endParaRPr lang="en-US" kern="1200" dirty="0">
              <a:solidFill>
                <a:srgbClr val="FFFFFF"/>
              </a:solidFill>
              <a:latin typeface="Arial Black"/>
              <a:ea typeface="+mn-ea"/>
              <a:cs typeface="+mn-cs"/>
            </a:endParaRPr>
          </a:p>
        </p:txBody>
      </p:sp>
      <p:sp>
        <p:nvSpPr>
          <p:cNvPr id="103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kern="1200" dirty="0">
              <a:solidFill>
                <a:srgbClr val="000000"/>
              </a:solidFill>
              <a:latin typeface="Times New Roman" pitchFamily="18" charset="0"/>
              <a:ea typeface="+mn-ea"/>
              <a:cs typeface="+mn-cs"/>
            </a:endParaRPr>
          </a:p>
        </p:txBody>
      </p:sp>
      <p:sp>
        <p:nvSpPr>
          <p:cNvPr id="1038" name="Rectangle 14"/>
          <p:cNvSpPr>
            <a:spLocks noChangeArrowheads="1"/>
          </p:cNvSpPr>
          <p:nvPr userDrawn="1"/>
        </p:nvSpPr>
        <p:spPr bwMode="auto">
          <a:xfrm>
            <a:off x="7086600" y="6598920"/>
            <a:ext cx="1905000" cy="304800"/>
          </a:xfrm>
          <a:prstGeom prst="rect">
            <a:avLst/>
          </a:prstGeom>
          <a:noFill/>
          <a:ln w="9525">
            <a:noFill/>
            <a:miter lim="800000"/>
            <a:headEnd/>
            <a:tailEnd/>
          </a:ln>
          <a:effectLst/>
        </p:spPr>
        <p:txBody>
          <a:bodyPr/>
          <a:lstStyle/>
          <a:p>
            <a:pPr algn="r" rtl="0" fontAlgn="base">
              <a:spcBef>
                <a:spcPct val="0"/>
              </a:spcBef>
              <a:spcAft>
                <a:spcPct val="0"/>
              </a:spcAft>
              <a:defRPr/>
            </a:pPr>
            <a:r>
              <a:rPr lang="en-US" sz="1000" b="1" kern="1200" dirty="0">
                <a:solidFill>
                  <a:srgbClr val="FFFFFF"/>
                </a:solidFill>
                <a:latin typeface="Arial"/>
                <a:ea typeface="+mn-ea"/>
                <a:cs typeface="+mn-cs"/>
              </a:rPr>
              <a:t>Slide 2-</a:t>
            </a:r>
            <a:fld id="{F5E27937-CB51-455B-A80A-0F0D76D99423}" type="slidenum">
              <a:rPr lang="en-US" sz="1000" b="1" kern="1200">
                <a:solidFill>
                  <a:srgbClr val="FFFFFF"/>
                </a:solidFill>
                <a:latin typeface="Arial"/>
                <a:ea typeface="+mn-ea"/>
                <a:cs typeface="+mn-cs"/>
              </a:rPr>
              <a:pPr algn="r" rtl="0" fontAlgn="base">
                <a:spcBef>
                  <a:spcPct val="0"/>
                </a:spcBef>
                <a:spcAft>
                  <a:spcPct val="0"/>
                </a:spcAft>
                <a:defRPr/>
              </a:pPr>
              <a:t>‹#›</a:t>
            </a:fld>
            <a:endParaRPr lang="en-US" sz="1000" b="1" kern="1200" dirty="0">
              <a:solidFill>
                <a:srgbClr val="FFFFFF"/>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Lst>
  <p:timing>
    <p:tnLst>
      <p:par>
        <p:cTn id="1" dur="indefinite" restart="never" nodeType="tmRoot"/>
      </p:par>
    </p:tnLst>
  </p:timing>
  <p:hf sldNum="0" hdr="0" ftr="0"/>
  <p:txStyles>
    <p:titleStyle>
      <a:lvl1pPr algn="ctr" rtl="0" eaLnBrk="0" fontAlgn="base" hangingPunct="0">
        <a:spcBef>
          <a:spcPct val="0"/>
        </a:spcBef>
        <a:spcAft>
          <a:spcPct val="0"/>
        </a:spcAft>
        <a:defRPr sz="4000">
          <a:ln>
            <a:noFill/>
          </a:ln>
          <a:solidFill>
            <a:srgbClr val="FF0000"/>
          </a:solidFill>
          <a:effectLst>
            <a:reflection blurRad="6350" stA="55000" endA="300" endPos="45500" dir="5400000" sy="-100000" algn="bl" rotWithShape="0"/>
          </a:effectLst>
          <a:latin typeface="+mj-lt"/>
          <a:ea typeface="+mj-ea"/>
          <a:cs typeface="+mj-cs"/>
        </a:defRPr>
      </a:lvl1pPr>
      <a:lvl2pPr algn="ctr" rtl="0" eaLnBrk="0" fontAlgn="base" hangingPunct="0">
        <a:spcBef>
          <a:spcPct val="0"/>
        </a:spcBef>
        <a:spcAft>
          <a:spcPct val="0"/>
        </a:spcAft>
        <a:defRPr sz="4000">
          <a:solidFill>
            <a:srgbClr val="000066"/>
          </a:solidFill>
          <a:latin typeface="Arial Black" pitchFamily="34" charset="0"/>
        </a:defRPr>
      </a:lvl2pPr>
      <a:lvl3pPr algn="ctr" rtl="0" eaLnBrk="0" fontAlgn="base" hangingPunct="0">
        <a:spcBef>
          <a:spcPct val="0"/>
        </a:spcBef>
        <a:spcAft>
          <a:spcPct val="0"/>
        </a:spcAft>
        <a:defRPr sz="4000">
          <a:solidFill>
            <a:srgbClr val="000066"/>
          </a:solidFill>
          <a:latin typeface="Arial Black" pitchFamily="34" charset="0"/>
        </a:defRPr>
      </a:lvl3pPr>
      <a:lvl4pPr algn="ctr" rtl="0" eaLnBrk="0" fontAlgn="base" hangingPunct="0">
        <a:spcBef>
          <a:spcPct val="0"/>
        </a:spcBef>
        <a:spcAft>
          <a:spcPct val="0"/>
        </a:spcAft>
        <a:defRPr sz="4000">
          <a:solidFill>
            <a:srgbClr val="000066"/>
          </a:solidFill>
          <a:latin typeface="Arial Black" pitchFamily="34" charset="0"/>
        </a:defRPr>
      </a:lvl4pPr>
      <a:lvl5pPr algn="ctr" rtl="0" eaLnBrk="0" fontAlgn="base" hangingPunct="0">
        <a:spcBef>
          <a:spcPct val="0"/>
        </a:spcBef>
        <a:spcAft>
          <a:spcPct val="0"/>
        </a:spcAft>
        <a:defRPr sz="4000">
          <a:solidFill>
            <a:srgbClr val="000066"/>
          </a:solidFill>
          <a:latin typeface="Arial Black" pitchFamily="34" charset="0"/>
        </a:defRPr>
      </a:lvl5pPr>
      <a:lvl6pPr marL="457200" algn="ctr" rtl="0" fontAlgn="base">
        <a:spcBef>
          <a:spcPct val="0"/>
        </a:spcBef>
        <a:spcAft>
          <a:spcPct val="0"/>
        </a:spcAft>
        <a:defRPr sz="4000">
          <a:solidFill>
            <a:srgbClr val="000066"/>
          </a:solidFill>
          <a:latin typeface="Arial Black" pitchFamily="34" charset="0"/>
        </a:defRPr>
      </a:lvl6pPr>
      <a:lvl7pPr marL="914400" algn="ctr" rtl="0" fontAlgn="base">
        <a:spcBef>
          <a:spcPct val="0"/>
        </a:spcBef>
        <a:spcAft>
          <a:spcPct val="0"/>
        </a:spcAft>
        <a:defRPr sz="4000">
          <a:solidFill>
            <a:srgbClr val="000066"/>
          </a:solidFill>
          <a:latin typeface="Arial Black" pitchFamily="34" charset="0"/>
        </a:defRPr>
      </a:lvl7pPr>
      <a:lvl8pPr marL="1371600" algn="ctr" rtl="0" fontAlgn="base">
        <a:spcBef>
          <a:spcPct val="0"/>
        </a:spcBef>
        <a:spcAft>
          <a:spcPct val="0"/>
        </a:spcAft>
        <a:defRPr sz="4000">
          <a:solidFill>
            <a:srgbClr val="000066"/>
          </a:solidFill>
          <a:latin typeface="Arial Black" pitchFamily="34" charset="0"/>
        </a:defRPr>
      </a:lvl8pPr>
      <a:lvl9pPr marL="1828800" algn="ctr" rtl="0" fontAlgn="base">
        <a:spcBef>
          <a:spcPct val="0"/>
        </a:spcBef>
        <a:spcAft>
          <a:spcPct val="0"/>
        </a:spcAft>
        <a:defRPr sz="4000">
          <a:solidFill>
            <a:srgbClr val="000066"/>
          </a:solidFill>
          <a:latin typeface="Arial Black" pitchFamily="34" charset="0"/>
        </a:defRPr>
      </a:lvl9pPr>
    </p:titleStyle>
    <p:bodyStyle>
      <a:lvl1pPr marL="342900" indent="-342900" algn="l" rtl="0" eaLnBrk="0" fontAlgn="base" hangingPunct="0">
        <a:spcBef>
          <a:spcPct val="20000"/>
        </a:spcBef>
        <a:spcAft>
          <a:spcPct val="0"/>
        </a:spcAft>
        <a:buChar char="•"/>
        <a:defRPr sz="3200" b="1">
          <a:solidFill>
            <a:srgbClr val="000066"/>
          </a:solidFill>
          <a:latin typeface="+mn-lt"/>
          <a:ea typeface="+mn-ea"/>
          <a:cs typeface="+mn-cs"/>
        </a:defRPr>
      </a:lvl1pPr>
      <a:lvl2pPr marL="742950" indent="-285750" algn="l" rtl="0" eaLnBrk="0" fontAlgn="base" hangingPunct="0">
        <a:spcBef>
          <a:spcPct val="20000"/>
        </a:spcBef>
        <a:spcAft>
          <a:spcPct val="0"/>
        </a:spcAft>
        <a:buChar char="–"/>
        <a:defRPr sz="2800" b="1">
          <a:solidFill>
            <a:srgbClr val="000066"/>
          </a:solidFill>
          <a:latin typeface="+mn-lt"/>
        </a:defRPr>
      </a:lvl2pPr>
      <a:lvl3pPr marL="1143000" indent="-228600" algn="l" rtl="0" eaLnBrk="0" fontAlgn="base" hangingPunct="0">
        <a:spcBef>
          <a:spcPct val="20000"/>
        </a:spcBef>
        <a:spcAft>
          <a:spcPct val="0"/>
        </a:spcAft>
        <a:buChar char="•"/>
        <a:defRPr sz="2400" b="1">
          <a:solidFill>
            <a:srgbClr val="000066"/>
          </a:solidFill>
          <a:latin typeface="+mn-lt"/>
        </a:defRPr>
      </a:lvl3pPr>
      <a:lvl4pPr marL="1600200" indent="-228600" algn="l" rtl="0" eaLnBrk="0" fontAlgn="base" hangingPunct="0">
        <a:spcBef>
          <a:spcPct val="20000"/>
        </a:spcBef>
        <a:spcAft>
          <a:spcPct val="0"/>
        </a:spcAft>
        <a:buChar char="–"/>
        <a:defRPr sz="2000" b="1">
          <a:solidFill>
            <a:srgbClr val="000066"/>
          </a:solidFill>
          <a:latin typeface="+mn-lt"/>
        </a:defRPr>
      </a:lvl4pPr>
      <a:lvl5pPr marL="2057400" indent="-228600" algn="l" rtl="0" eaLnBrk="0" fontAlgn="base" hangingPunct="0">
        <a:spcBef>
          <a:spcPct val="20000"/>
        </a:spcBef>
        <a:spcAft>
          <a:spcPct val="0"/>
        </a:spcAft>
        <a:buChar char="»"/>
        <a:defRPr sz="2000" b="1">
          <a:solidFill>
            <a:srgbClr val="000066"/>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bar.png"/>
          <p:cNvPicPr>
            <a:picLocks noChangeAspect="1"/>
          </p:cNvPicPr>
          <p:nvPr userDrawn="1"/>
        </p:nvPicPr>
        <p:blipFill>
          <a:blip r:embed="rId10" cstate="print"/>
          <a:stretch>
            <a:fillRect/>
          </a:stretch>
        </p:blipFill>
        <p:spPr>
          <a:xfrm>
            <a:off x="0" y="6044184"/>
            <a:ext cx="9144000" cy="813816"/>
          </a:xfrm>
          <a:prstGeom prst="rect">
            <a:avLst/>
          </a:prstGeom>
        </p:spPr>
      </p:pic>
      <p:sp>
        <p:nvSpPr>
          <p:cNvPr id="1027" name="Rectangle 10"/>
          <p:cNvSpPr>
            <a:spLocks noGrp="1" noChangeArrowheads="1"/>
          </p:cNvSpPr>
          <p:nvPr>
            <p:ph type="title"/>
          </p:nvPr>
        </p:nvSpPr>
        <p:spPr bwMode="auto">
          <a:xfrm>
            <a:off x="304800" y="381000"/>
            <a:ext cx="8534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contrasting" dir="t"/>
            </a:scene3d>
            <a:sp3d extrusionH="57150" prstMaterial="metal">
              <a:bevelT w="127000" h="25400" prst="softRound"/>
            </a:sp3d>
          </a:bodyPr>
          <a:lstStyle/>
          <a:p>
            <a:pPr lvl="0"/>
            <a:r>
              <a:rPr lang="en-US" dirty="0" smtClean="0"/>
              <a:t>Click to edit Master title style</a:t>
            </a:r>
          </a:p>
        </p:txBody>
      </p:sp>
      <p:sp>
        <p:nvSpPr>
          <p:cNvPr id="1028" name="Rectangle 11"/>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6" name="Rectangle 12"/>
          <p:cNvSpPr>
            <a:spLocks noGrp="1" noChangeArrowheads="1"/>
          </p:cNvSpPr>
          <p:nvPr>
            <p:ph type="dt" sz="half" idx="2"/>
          </p:nvPr>
        </p:nvSpPr>
        <p:spPr bwMode="auto">
          <a:xfrm>
            <a:off x="350520" y="6576060"/>
            <a:ext cx="422148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accent3"/>
                </a:solidFill>
                <a:effectLst>
                  <a:outerShdw blurRad="38100" dist="38100" dir="2700000" algn="tl">
                    <a:srgbClr val="000000">
                      <a:alpha val="43137"/>
                    </a:srgbClr>
                  </a:outerShdw>
                </a:effectLst>
                <a:latin typeface="+mj-lt"/>
              </a:defRPr>
            </a:lvl1pPr>
          </a:lstStyle>
          <a:p>
            <a:pPr algn="l" rtl="0" fontAlgn="base">
              <a:spcBef>
                <a:spcPct val="0"/>
              </a:spcBef>
              <a:spcAft>
                <a:spcPct val="0"/>
              </a:spcAft>
              <a:defRPr/>
            </a:pPr>
            <a:r>
              <a:rPr lang="en-US" kern="1200" smtClean="0">
                <a:solidFill>
                  <a:srgbClr val="FFFFFF"/>
                </a:solidFill>
                <a:latin typeface="Arial Black"/>
                <a:ea typeface="+mn-ea"/>
                <a:cs typeface="+mn-cs"/>
              </a:rPr>
              <a:t>S-270  Aviation Management and Safety</a:t>
            </a:r>
            <a:endParaRPr lang="en-US" kern="1200" dirty="0">
              <a:solidFill>
                <a:srgbClr val="FFFFFF"/>
              </a:solidFill>
              <a:latin typeface="Arial Black"/>
              <a:ea typeface="+mn-ea"/>
              <a:cs typeface="+mn-cs"/>
            </a:endParaRPr>
          </a:p>
        </p:txBody>
      </p:sp>
      <p:sp>
        <p:nvSpPr>
          <p:cNvPr id="103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kern="1200" dirty="0">
              <a:solidFill>
                <a:srgbClr val="000000"/>
              </a:solidFill>
              <a:latin typeface="Times New Roman" pitchFamily="18" charset="0"/>
              <a:ea typeface="+mn-ea"/>
              <a:cs typeface="+mn-cs"/>
            </a:endParaRPr>
          </a:p>
        </p:txBody>
      </p:sp>
      <p:sp>
        <p:nvSpPr>
          <p:cNvPr id="1038" name="Rectangle 14"/>
          <p:cNvSpPr>
            <a:spLocks noChangeArrowheads="1"/>
          </p:cNvSpPr>
          <p:nvPr userDrawn="1"/>
        </p:nvSpPr>
        <p:spPr bwMode="auto">
          <a:xfrm>
            <a:off x="7086600" y="6598920"/>
            <a:ext cx="1905000" cy="304800"/>
          </a:xfrm>
          <a:prstGeom prst="rect">
            <a:avLst/>
          </a:prstGeom>
          <a:noFill/>
          <a:ln w="9525">
            <a:noFill/>
            <a:miter lim="800000"/>
            <a:headEnd/>
            <a:tailEnd/>
          </a:ln>
          <a:effectLst/>
        </p:spPr>
        <p:txBody>
          <a:bodyPr/>
          <a:lstStyle/>
          <a:p>
            <a:pPr algn="r" rtl="0" fontAlgn="base">
              <a:spcBef>
                <a:spcPct val="0"/>
              </a:spcBef>
              <a:spcAft>
                <a:spcPct val="0"/>
              </a:spcAft>
              <a:defRPr/>
            </a:pPr>
            <a:r>
              <a:rPr lang="en-US" sz="1000" b="1" kern="1200" dirty="0">
                <a:solidFill>
                  <a:srgbClr val="FFFFFF"/>
                </a:solidFill>
                <a:latin typeface="Arial"/>
                <a:ea typeface="+mn-ea"/>
                <a:cs typeface="+mn-cs"/>
              </a:rPr>
              <a:t>Slide 2-</a:t>
            </a:r>
            <a:fld id="{F5E27937-CB51-455B-A80A-0F0D76D99423}" type="slidenum">
              <a:rPr lang="en-US" sz="1000" b="1" kern="1200">
                <a:solidFill>
                  <a:srgbClr val="FFFFFF"/>
                </a:solidFill>
                <a:latin typeface="Arial"/>
                <a:ea typeface="+mn-ea"/>
                <a:cs typeface="+mn-cs"/>
              </a:rPr>
              <a:pPr algn="r" rtl="0" fontAlgn="base">
                <a:spcBef>
                  <a:spcPct val="0"/>
                </a:spcBef>
                <a:spcAft>
                  <a:spcPct val="0"/>
                </a:spcAft>
                <a:defRPr/>
              </a:pPr>
              <a:t>‹#›</a:t>
            </a:fld>
            <a:endParaRPr lang="en-US" sz="1000" b="1" kern="1200" dirty="0">
              <a:solidFill>
                <a:srgbClr val="FFFFFF"/>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Lst>
  <p:timing>
    <p:tnLst>
      <p:par>
        <p:cTn id="1" dur="indefinite" restart="never" nodeType="tmRoot"/>
      </p:par>
    </p:tnLst>
  </p:timing>
  <p:hf sldNum="0" hdr="0" ftr="0"/>
  <p:txStyles>
    <p:titleStyle>
      <a:lvl1pPr algn="ctr" rtl="0" eaLnBrk="0" fontAlgn="base" hangingPunct="0">
        <a:spcBef>
          <a:spcPct val="0"/>
        </a:spcBef>
        <a:spcAft>
          <a:spcPct val="0"/>
        </a:spcAft>
        <a:defRPr sz="4000">
          <a:ln>
            <a:noFill/>
          </a:ln>
          <a:solidFill>
            <a:srgbClr val="FF0000"/>
          </a:solidFill>
          <a:effectLst>
            <a:reflection blurRad="6350" stA="55000" endA="300" endPos="45500" dir="5400000" sy="-100000" algn="bl" rotWithShape="0"/>
          </a:effectLst>
          <a:latin typeface="+mj-lt"/>
          <a:ea typeface="+mj-ea"/>
          <a:cs typeface="+mj-cs"/>
        </a:defRPr>
      </a:lvl1pPr>
      <a:lvl2pPr algn="ctr" rtl="0" eaLnBrk="0" fontAlgn="base" hangingPunct="0">
        <a:spcBef>
          <a:spcPct val="0"/>
        </a:spcBef>
        <a:spcAft>
          <a:spcPct val="0"/>
        </a:spcAft>
        <a:defRPr sz="4000">
          <a:solidFill>
            <a:srgbClr val="000066"/>
          </a:solidFill>
          <a:latin typeface="Arial Black" pitchFamily="34" charset="0"/>
        </a:defRPr>
      </a:lvl2pPr>
      <a:lvl3pPr algn="ctr" rtl="0" eaLnBrk="0" fontAlgn="base" hangingPunct="0">
        <a:spcBef>
          <a:spcPct val="0"/>
        </a:spcBef>
        <a:spcAft>
          <a:spcPct val="0"/>
        </a:spcAft>
        <a:defRPr sz="4000">
          <a:solidFill>
            <a:srgbClr val="000066"/>
          </a:solidFill>
          <a:latin typeface="Arial Black" pitchFamily="34" charset="0"/>
        </a:defRPr>
      </a:lvl3pPr>
      <a:lvl4pPr algn="ctr" rtl="0" eaLnBrk="0" fontAlgn="base" hangingPunct="0">
        <a:spcBef>
          <a:spcPct val="0"/>
        </a:spcBef>
        <a:spcAft>
          <a:spcPct val="0"/>
        </a:spcAft>
        <a:defRPr sz="4000">
          <a:solidFill>
            <a:srgbClr val="000066"/>
          </a:solidFill>
          <a:latin typeface="Arial Black" pitchFamily="34" charset="0"/>
        </a:defRPr>
      </a:lvl4pPr>
      <a:lvl5pPr algn="ctr" rtl="0" eaLnBrk="0" fontAlgn="base" hangingPunct="0">
        <a:spcBef>
          <a:spcPct val="0"/>
        </a:spcBef>
        <a:spcAft>
          <a:spcPct val="0"/>
        </a:spcAft>
        <a:defRPr sz="4000">
          <a:solidFill>
            <a:srgbClr val="000066"/>
          </a:solidFill>
          <a:latin typeface="Arial Black" pitchFamily="34" charset="0"/>
        </a:defRPr>
      </a:lvl5pPr>
      <a:lvl6pPr marL="457200" algn="ctr" rtl="0" fontAlgn="base">
        <a:spcBef>
          <a:spcPct val="0"/>
        </a:spcBef>
        <a:spcAft>
          <a:spcPct val="0"/>
        </a:spcAft>
        <a:defRPr sz="4000">
          <a:solidFill>
            <a:srgbClr val="000066"/>
          </a:solidFill>
          <a:latin typeface="Arial Black" pitchFamily="34" charset="0"/>
        </a:defRPr>
      </a:lvl6pPr>
      <a:lvl7pPr marL="914400" algn="ctr" rtl="0" fontAlgn="base">
        <a:spcBef>
          <a:spcPct val="0"/>
        </a:spcBef>
        <a:spcAft>
          <a:spcPct val="0"/>
        </a:spcAft>
        <a:defRPr sz="4000">
          <a:solidFill>
            <a:srgbClr val="000066"/>
          </a:solidFill>
          <a:latin typeface="Arial Black" pitchFamily="34" charset="0"/>
        </a:defRPr>
      </a:lvl7pPr>
      <a:lvl8pPr marL="1371600" algn="ctr" rtl="0" fontAlgn="base">
        <a:spcBef>
          <a:spcPct val="0"/>
        </a:spcBef>
        <a:spcAft>
          <a:spcPct val="0"/>
        </a:spcAft>
        <a:defRPr sz="4000">
          <a:solidFill>
            <a:srgbClr val="000066"/>
          </a:solidFill>
          <a:latin typeface="Arial Black" pitchFamily="34" charset="0"/>
        </a:defRPr>
      </a:lvl8pPr>
      <a:lvl9pPr marL="1828800" algn="ctr" rtl="0" fontAlgn="base">
        <a:spcBef>
          <a:spcPct val="0"/>
        </a:spcBef>
        <a:spcAft>
          <a:spcPct val="0"/>
        </a:spcAft>
        <a:defRPr sz="4000">
          <a:solidFill>
            <a:srgbClr val="000066"/>
          </a:solidFill>
          <a:latin typeface="Arial Black" pitchFamily="34" charset="0"/>
        </a:defRPr>
      </a:lvl9pPr>
    </p:titleStyle>
    <p:bodyStyle>
      <a:lvl1pPr marL="342900" indent="-342900" algn="l" rtl="0" eaLnBrk="0" fontAlgn="base" hangingPunct="0">
        <a:spcBef>
          <a:spcPct val="20000"/>
        </a:spcBef>
        <a:spcAft>
          <a:spcPct val="0"/>
        </a:spcAft>
        <a:buChar char="•"/>
        <a:defRPr sz="3200" b="1">
          <a:solidFill>
            <a:srgbClr val="000066"/>
          </a:solidFill>
          <a:latin typeface="+mn-lt"/>
          <a:ea typeface="+mn-ea"/>
          <a:cs typeface="+mn-cs"/>
        </a:defRPr>
      </a:lvl1pPr>
      <a:lvl2pPr marL="742950" indent="-285750" algn="l" rtl="0" eaLnBrk="0" fontAlgn="base" hangingPunct="0">
        <a:spcBef>
          <a:spcPct val="20000"/>
        </a:spcBef>
        <a:spcAft>
          <a:spcPct val="0"/>
        </a:spcAft>
        <a:buChar char="–"/>
        <a:defRPr sz="2800" b="1">
          <a:solidFill>
            <a:srgbClr val="000066"/>
          </a:solidFill>
          <a:latin typeface="+mn-lt"/>
        </a:defRPr>
      </a:lvl2pPr>
      <a:lvl3pPr marL="1143000" indent="-228600" algn="l" rtl="0" eaLnBrk="0" fontAlgn="base" hangingPunct="0">
        <a:spcBef>
          <a:spcPct val="20000"/>
        </a:spcBef>
        <a:spcAft>
          <a:spcPct val="0"/>
        </a:spcAft>
        <a:buChar char="•"/>
        <a:defRPr sz="2400" b="1">
          <a:solidFill>
            <a:srgbClr val="000066"/>
          </a:solidFill>
          <a:latin typeface="+mn-lt"/>
        </a:defRPr>
      </a:lvl3pPr>
      <a:lvl4pPr marL="1600200" indent="-228600" algn="l" rtl="0" eaLnBrk="0" fontAlgn="base" hangingPunct="0">
        <a:spcBef>
          <a:spcPct val="20000"/>
        </a:spcBef>
        <a:spcAft>
          <a:spcPct val="0"/>
        </a:spcAft>
        <a:buChar char="–"/>
        <a:defRPr sz="2000" b="1">
          <a:solidFill>
            <a:srgbClr val="000066"/>
          </a:solidFill>
          <a:latin typeface="+mn-lt"/>
        </a:defRPr>
      </a:lvl4pPr>
      <a:lvl5pPr marL="2057400" indent="-228600" algn="l" rtl="0" eaLnBrk="0" fontAlgn="base" hangingPunct="0">
        <a:spcBef>
          <a:spcPct val="20000"/>
        </a:spcBef>
        <a:spcAft>
          <a:spcPct val="0"/>
        </a:spcAft>
        <a:buChar char="»"/>
        <a:defRPr sz="2000" b="1">
          <a:solidFill>
            <a:srgbClr val="000066"/>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bar.png"/>
          <p:cNvPicPr>
            <a:picLocks noChangeAspect="1"/>
          </p:cNvPicPr>
          <p:nvPr userDrawn="1"/>
        </p:nvPicPr>
        <p:blipFill>
          <a:blip r:embed="rId10" cstate="print"/>
          <a:stretch>
            <a:fillRect/>
          </a:stretch>
        </p:blipFill>
        <p:spPr>
          <a:xfrm>
            <a:off x="0" y="6044184"/>
            <a:ext cx="9144000" cy="813816"/>
          </a:xfrm>
          <a:prstGeom prst="rect">
            <a:avLst/>
          </a:prstGeom>
        </p:spPr>
      </p:pic>
      <p:sp>
        <p:nvSpPr>
          <p:cNvPr id="1027" name="Rectangle 10"/>
          <p:cNvSpPr>
            <a:spLocks noGrp="1" noChangeArrowheads="1"/>
          </p:cNvSpPr>
          <p:nvPr>
            <p:ph type="title"/>
          </p:nvPr>
        </p:nvSpPr>
        <p:spPr bwMode="auto">
          <a:xfrm>
            <a:off x="304800" y="381000"/>
            <a:ext cx="8534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contrasting" dir="t"/>
            </a:scene3d>
            <a:sp3d extrusionH="57150" prstMaterial="metal">
              <a:bevelT w="127000" h="25400" prst="softRound"/>
            </a:sp3d>
          </a:bodyPr>
          <a:lstStyle/>
          <a:p>
            <a:pPr lvl="0"/>
            <a:r>
              <a:rPr lang="en-US" dirty="0" smtClean="0"/>
              <a:t>Click to edit Master title style</a:t>
            </a:r>
          </a:p>
        </p:txBody>
      </p:sp>
      <p:sp>
        <p:nvSpPr>
          <p:cNvPr id="1028" name="Rectangle 11"/>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6" name="Rectangle 12"/>
          <p:cNvSpPr>
            <a:spLocks noGrp="1" noChangeArrowheads="1"/>
          </p:cNvSpPr>
          <p:nvPr>
            <p:ph type="dt" sz="half" idx="2"/>
          </p:nvPr>
        </p:nvSpPr>
        <p:spPr bwMode="auto">
          <a:xfrm>
            <a:off x="350520" y="6576060"/>
            <a:ext cx="422148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accent3"/>
                </a:solidFill>
                <a:effectLst>
                  <a:outerShdw blurRad="38100" dist="38100" dir="2700000" algn="tl">
                    <a:srgbClr val="000000">
                      <a:alpha val="43137"/>
                    </a:srgbClr>
                  </a:outerShdw>
                </a:effectLst>
                <a:latin typeface="+mj-lt"/>
              </a:defRPr>
            </a:lvl1pPr>
          </a:lstStyle>
          <a:p>
            <a:pPr algn="l" rtl="0" fontAlgn="base">
              <a:spcBef>
                <a:spcPct val="0"/>
              </a:spcBef>
              <a:spcAft>
                <a:spcPct val="0"/>
              </a:spcAft>
              <a:defRPr/>
            </a:pPr>
            <a:r>
              <a:rPr lang="en-US" kern="1200" smtClean="0">
                <a:solidFill>
                  <a:srgbClr val="FFFFFF"/>
                </a:solidFill>
                <a:latin typeface="Arial Black"/>
                <a:ea typeface="+mn-ea"/>
                <a:cs typeface="+mn-cs"/>
              </a:rPr>
              <a:t>S-270  Aviation Management and Safety</a:t>
            </a:r>
            <a:endParaRPr lang="en-US" kern="1200" dirty="0">
              <a:solidFill>
                <a:srgbClr val="FFFFFF"/>
              </a:solidFill>
              <a:latin typeface="Arial Black"/>
              <a:ea typeface="+mn-ea"/>
              <a:cs typeface="+mn-cs"/>
            </a:endParaRPr>
          </a:p>
        </p:txBody>
      </p:sp>
      <p:sp>
        <p:nvSpPr>
          <p:cNvPr id="103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kern="1200" dirty="0">
              <a:solidFill>
                <a:srgbClr val="000000"/>
              </a:solidFill>
              <a:latin typeface="Times New Roman" pitchFamily="18" charset="0"/>
              <a:ea typeface="+mn-ea"/>
              <a:cs typeface="+mn-cs"/>
            </a:endParaRPr>
          </a:p>
        </p:txBody>
      </p:sp>
      <p:sp>
        <p:nvSpPr>
          <p:cNvPr id="1038" name="Rectangle 14"/>
          <p:cNvSpPr>
            <a:spLocks noChangeArrowheads="1"/>
          </p:cNvSpPr>
          <p:nvPr userDrawn="1"/>
        </p:nvSpPr>
        <p:spPr bwMode="auto">
          <a:xfrm>
            <a:off x="7086600" y="6598920"/>
            <a:ext cx="1905000" cy="304800"/>
          </a:xfrm>
          <a:prstGeom prst="rect">
            <a:avLst/>
          </a:prstGeom>
          <a:noFill/>
          <a:ln w="9525">
            <a:noFill/>
            <a:miter lim="800000"/>
            <a:headEnd/>
            <a:tailEnd/>
          </a:ln>
          <a:effectLst/>
        </p:spPr>
        <p:txBody>
          <a:bodyPr/>
          <a:lstStyle/>
          <a:p>
            <a:pPr algn="r" rtl="0" fontAlgn="base">
              <a:spcBef>
                <a:spcPct val="0"/>
              </a:spcBef>
              <a:spcAft>
                <a:spcPct val="0"/>
              </a:spcAft>
              <a:defRPr/>
            </a:pPr>
            <a:r>
              <a:rPr lang="en-US" sz="1000" b="1" kern="1200" dirty="0">
                <a:solidFill>
                  <a:srgbClr val="FFFFFF"/>
                </a:solidFill>
                <a:latin typeface="Arial"/>
                <a:ea typeface="+mn-ea"/>
                <a:cs typeface="+mn-cs"/>
              </a:rPr>
              <a:t>Slide 2-</a:t>
            </a:r>
            <a:fld id="{F5E27937-CB51-455B-A80A-0F0D76D99423}" type="slidenum">
              <a:rPr lang="en-US" sz="1000" b="1" kern="1200">
                <a:solidFill>
                  <a:srgbClr val="FFFFFF"/>
                </a:solidFill>
                <a:latin typeface="Arial"/>
                <a:ea typeface="+mn-ea"/>
                <a:cs typeface="+mn-cs"/>
              </a:rPr>
              <a:pPr algn="r" rtl="0" fontAlgn="base">
                <a:spcBef>
                  <a:spcPct val="0"/>
                </a:spcBef>
                <a:spcAft>
                  <a:spcPct val="0"/>
                </a:spcAft>
                <a:defRPr/>
              </a:pPr>
              <a:t>‹#›</a:t>
            </a:fld>
            <a:endParaRPr lang="en-US" sz="1000" b="1" kern="1200" dirty="0">
              <a:solidFill>
                <a:srgbClr val="FFFFFF"/>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Lst>
  <p:timing>
    <p:tnLst>
      <p:par>
        <p:cTn id="1" dur="indefinite" restart="never" nodeType="tmRoot"/>
      </p:par>
    </p:tnLst>
  </p:timing>
  <p:hf sldNum="0" hdr="0" ftr="0"/>
  <p:txStyles>
    <p:titleStyle>
      <a:lvl1pPr algn="ctr" rtl="0" eaLnBrk="0" fontAlgn="base" hangingPunct="0">
        <a:spcBef>
          <a:spcPct val="0"/>
        </a:spcBef>
        <a:spcAft>
          <a:spcPct val="0"/>
        </a:spcAft>
        <a:defRPr sz="4000">
          <a:ln>
            <a:noFill/>
          </a:ln>
          <a:solidFill>
            <a:srgbClr val="FF0000"/>
          </a:solidFill>
          <a:effectLst>
            <a:reflection blurRad="6350" stA="55000" endA="300" endPos="45500" dir="5400000" sy="-100000" algn="bl" rotWithShape="0"/>
          </a:effectLst>
          <a:latin typeface="+mj-lt"/>
          <a:ea typeface="+mj-ea"/>
          <a:cs typeface="+mj-cs"/>
        </a:defRPr>
      </a:lvl1pPr>
      <a:lvl2pPr algn="ctr" rtl="0" eaLnBrk="0" fontAlgn="base" hangingPunct="0">
        <a:spcBef>
          <a:spcPct val="0"/>
        </a:spcBef>
        <a:spcAft>
          <a:spcPct val="0"/>
        </a:spcAft>
        <a:defRPr sz="4000">
          <a:solidFill>
            <a:srgbClr val="000066"/>
          </a:solidFill>
          <a:latin typeface="Arial Black" pitchFamily="34" charset="0"/>
        </a:defRPr>
      </a:lvl2pPr>
      <a:lvl3pPr algn="ctr" rtl="0" eaLnBrk="0" fontAlgn="base" hangingPunct="0">
        <a:spcBef>
          <a:spcPct val="0"/>
        </a:spcBef>
        <a:spcAft>
          <a:spcPct val="0"/>
        </a:spcAft>
        <a:defRPr sz="4000">
          <a:solidFill>
            <a:srgbClr val="000066"/>
          </a:solidFill>
          <a:latin typeface="Arial Black" pitchFamily="34" charset="0"/>
        </a:defRPr>
      </a:lvl3pPr>
      <a:lvl4pPr algn="ctr" rtl="0" eaLnBrk="0" fontAlgn="base" hangingPunct="0">
        <a:spcBef>
          <a:spcPct val="0"/>
        </a:spcBef>
        <a:spcAft>
          <a:spcPct val="0"/>
        </a:spcAft>
        <a:defRPr sz="4000">
          <a:solidFill>
            <a:srgbClr val="000066"/>
          </a:solidFill>
          <a:latin typeface="Arial Black" pitchFamily="34" charset="0"/>
        </a:defRPr>
      </a:lvl4pPr>
      <a:lvl5pPr algn="ctr" rtl="0" eaLnBrk="0" fontAlgn="base" hangingPunct="0">
        <a:spcBef>
          <a:spcPct val="0"/>
        </a:spcBef>
        <a:spcAft>
          <a:spcPct val="0"/>
        </a:spcAft>
        <a:defRPr sz="4000">
          <a:solidFill>
            <a:srgbClr val="000066"/>
          </a:solidFill>
          <a:latin typeface="Arial Black" pitchFamily="34" charset="0"/>
        </a:defRPr>
      </a:lvl5pPr>
      <a:lvl6pPr marL="457200" algn="ctr" rtl="0" fontAlgn="base">
        <a:spcBef>
          <a:spcPct val="0"/>
        </a:spcBef>
        <a:spcAft>
          <a:spcPct val="0"/>
        </a:spcAft>
        <a:defRPr sz="4000">
          <a:solidFill>
            <a:srgbClr val="000066"/>
          </a:solidFill>
          <a:latin typeface="Arial Black" pitchFamily="34" charset="0"/>
        </a:defRPr>
      </a:lvl6pPr>
      <a:lvl7pPr marL="914400" algn="ctr" rtl="0" fontAlgn="base">
        <a:spcBef>
          <a:spcPct val="0"/>
        </a:spcBef>
        <a:spcAft>
          <a:spcPct val="0"/>
        </a:spcAft>
        <a:defRPr sz="4000">
          <a:solidFill>
            <a:srgbClr val="000066"/>
          </a:solidFill>
          <a:latin typeface="Arial Black" pitchFamily="34" charset="0"/>
        </a:defRPr>
      </a:lvl7pPr>
      <a:lvl8pPr marL="1371600" algn="ctr" rtl="0" fontAlgn="base">
        <a:spcBef>
          <a:spcPct val="0"/>
        </a:spcBef>
        <a:spcAft>
          <a:spcPct val="0"/>
        </a:spcAft>
        <a:defRPr sz="4000">
          <a:solidFill>
            <a:srgbClr val="000066"/>
          </a:solidFill>
          <a:latin typeface="Arial Black" pitchFamily="34" charset="0"/>
        </a:defRPr>
      </a:lvl8pPr>
      <a:lvl9pPr marL="1828800" algn="ctr" rtl="0" fontAlgn="base">
        <a:spcBef>
          <a:spcPct val="0"/>
        </a:spcBef>
        <a:spcAft>
          <a:spcPct val="0"/>
        </a:spcAft>
        <a:defRPr sz="4000">
          <a:solidFill>
            <a:srgbClr val="000066"/>
          </a:solidFill>
          <a:latin typeface="Arial Black" pitchFamily="34" charset="0"/>
        </a:defRPr>
      </a:lvl9pPr>
    </p:titleStyle>
    <p:bodyStyle>
      <a:lvl1pPr marL="342900" indent="-342900" algn="l" rtl="0" eaLnBrk="0" fontAlgn="base" hangingPunct="0">
        <a:spcBef>
          <a:spcPct val="20000"/>
        </a:spcBef>
        <a:spcAft>
          <a:spcPct val="0"/>
        </a:spcAft>
        <a:buChar char="•"/>
        <a:defRPr sz="3200" b="1">
          <a:solidFill>
            <a:srgbClr val="000066"/>
          </a:solidFill>
          <a:latin typeface="+mn-lt"/>
          <a:ea typeface="+mn-ea"/>
          <a:cs typeface="+mn-cs"/>
        </a:defRPr>
      </a:lvl1pPr>
      <a:lvl2pPr marL="742950" indent="-285750" algn="l" rtl="0" eaLnBrk="0" fontAlgn="base" hangingPunct="0">
        <a:spcBef>
          <a:spcPct val="20000"/>
        </a:spcBef>
        <a:spcAft>
          <a:spcPct val="0"/>
        </a:spcAft>
        <a:buChar char="–"/>
        <a:defRPr sz="2800" b="1">
          <a:solidFill>
            <a:srgbClr val="000066"/>
          </a:solidFill>
          <a:latin typeface="+mn-lt"/>
        </a:defRPr>
      </a:lvl2pPr>
      <a:lvl3pPr marL="1143000" indent="-228600" algn="l" rtl="0" eaLnBrk="0" fontAlgn="base" hangingPunct="0">
        <a:spcBef>
          <a:spcPct val="20000"/>
        </a:spcBef>
        <a:spcAft>
          <a:spcPct val="0"/>
        </a:spcAft>
        <a:buChar char="•"/>
        <a:defRPr sz="2400" b="1">
          <a:solidFill>
            <a:srgbClr val="000066"/>
          </a:solidFill>
          <a:latin typeface="+mn-lt"/>
        </a:defRPr>
      </a:lvl3pPr>
      <a:lvl4pPr marL="1600200" indent="-228600" algn="l" rtl="0" eaLnBrk="0" fontAlgn="base" hangingPunct="0">
        <a:spcBef>
          <a:spcPct val="20000"/>
        </a:spcBef>
        <a:spcAft>
          <a:spcPct val="0"/>
        </a:spcAft>
        <a:buChar char="–"/>
        <a:defRPr sz="2000" b="1">
          <a:solidFill>
            <a:srgbClr val="000066"/>
          </a:solidFill>
          <a:latin typeface="+mn-lt"/>
        </a:defRPr>
      </a:lvl4pPr>
      <a:lvl5pPr marL="2057400" indent="-228600" algn="l" rtl="0" eaLnBrk="0" fontAlgn="base" hangingPunct="0">
        <a:spcBef>
          <a:spcPct val="20000"/>
        </a:spcBef>
        <a:spcAft>
          <a:spcPct val="0"/>
        </a:spcAft>
        <a:buChar char="»"/>
        <a:defRPr sz="2000" b="1">
          <a:solidFill>
            <a:srgbClr val="000066"/>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bar.png"/>
          <p:cNvPicPr>
            <a:picLocks noChangeAspect="1"/>
          </p:cNvPicPr>
          <p:nvPr userDrawn="1"/>
        </p:nvPicPr>
        <p:blipFill>
          <a:blip r:embed="rId10" cstate="print"/>
          <a:stretch>
            <a:fillRect/>
          </a:stretch>
        </p:blipFill>
        <p:spPr>
          <a:xfrm>
            <a:off x="0" y="6044184"/>
            <a:ext cx="9144000" cy="813816"/>
          </a:xfrm>
          <a:prstGeom prst="rect">
            <a:avLst/>
          </a:prstGeom>
        </p:spPr>
      </p:pic>
      <p:sp>
        <p:nvSpPr>
          <p:cNvPr id="1027" name="Rectangle 10"/>
          <p:cNvSpPr>
            <a:spLocks noGrp="1" noChangeArrowheads="1"/>
          </p:cNvSpPr>
          <p:nvPr>
            <p:ph type="title"/>
          </p:nvPr>
        </p:nvSpPr>
        <p:spPr bwMode="auto">
          <a:xfrm>
            <a:off x="304800" y="381000"/>
            <a:ext cx="8534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contrasting" dir="t"/>
            </a:scene3d>
            <a:sp3d extrusionH="57150" prstMaterial="metal">
              <a:bevelT w="127000" h="25400" prst="softRound"/>
            </a:sp3d>
          </a:bodyPr>
          <a:lstStyle/>
          <a:p>
            <a:pPr lvl="0"/>
            <a:r>
              <a:rPr lang="en-US" dirty="0" smtClean="0"/>
              <a:t>Click to edit Master title style</a:t>
            </a:r>
          </a:p>
        </p:txBody>
      </p:sp>
      <p:sp>
        <p:nvSpPr>
          <p:cNvPr id="1028" name="Rectangle 11"/>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6" name="Rectangle 12"/>
          <p:cNvSpPr>
            <a:spLocks noGrp="1" noChangeArrowheads="1"/>
          </p:cNvSpPr>
          <p:nvPr>
            <p:ph type="dt" sz="half" idx="2"/>
          </p:nvPr>
        </p:nvSpPr>
        <p:spPr bwMode="auto">
          <a:xfrm>
            <a:off x="350520" y="6576060"/>
            <a:ext cx="422148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accent3"/>
                </a:solidFill>
                <a:effectLst>
                  <a:outerShdw blurRad="38100" dist="38100" dir="2700000" algn="tl">
                    <a:srgbClr val="000000">
                      <a:alpha val="43137"/>
                    </a:srgbClr>
                  </a:outerShdw>
                </a:effectLst>
                <a:latin typeface="+mj-lt"/>
              </a:defRPr>
            </a:lvl1pPr>
          </a:lstStyle>
          <a:p>
            <a:pPr algn="l" rtl="0" fontAlgn="base">
              <a:spcBef>
                <a:spcPct val="0"/>
              </a:spcBef>
              <a:spcAft>
                <a:spcPct val="0"/>
              </a:spcAft>
              <a:defRPr/>
            </a:pPr>
            <a:r>
              <a:rPr lang="en-US" kern="1200" smtClean="0">
                <a:solidFill>
                  <a:srgbClr val="FFFFFF"/>
                </a:solidFill>
                <a:latin typeface="Arial Black"/>
                <a:ea typeface="+mn-ea"/>
                <a:cs typeface="+mn-cs"/>
              </a:rPr>
              <a:t>S-270  Aviation Management and Safety</a:t>
            </a:r>
            <a:endParaRPr lang="en-US" kern="1200" dirty="0">
              <a:solidFill>
                <a:srgbClr val="FFFFFF"/>
              </a:solidFill>
              <a:latin typeface="Arial Black"/>
              <a:ea typeface="+mn-ea"/>
              <a:cs typeface="+mn-cs"/>
            </a:endParaRPr>
          </a:p>
        </p:txBody>
      </p:sp>
      <p:sp>
        <p:nvSpPr>
          <p:cNvPr id="103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kern="1200" dirty="0">
              <a:solidFill>
                <a:srgbClr val="000000"/>
              </a:solidFill>
              <a:latin typeface="Times New Roman" pitchFamily="18" charset="0"/>
              <a:ea typeface="+mn-ea"/>
              <a:cs typeface="+mn-cs"/>
            </a:endParaRPr>
          </a:p>
        </p:txBody>
      </p:sp>
      <p:sp>
        <p:nvSpPr>
          <p:cNvPr id="1038" name="Rectangle 14"/>
          <p:cNvSpPr>
            <a:spLocks noChangeArrowheads="1"/>
          </p:cNvSpPr>
          <p:nvPr userDrawn="1"/>
        </p:nvSpPr>
        <p:spPr bwMode="auto">
          <a:xfrm>
            <a:off x="7086600" y="6598920"/>
            <a:ext cx="1905000" cy="304800"/>
          </a:xfrm>
          <a:prstGeom prst="rect">
            <a:avLst/>
          </a:prstGeom>
          <a:noFill/>
          <a:ln w="9525">
            <a:noFill/>
            <a:miter lim="800000"/>
            <a:headEnd/>
            <a:tailEnd/>
          </a:ln>
          <a:effectLst/>
        </p:spPr>
        <p:txBody>
          <a:bodyPr/>
          <a:lstStyle/>
          <a:p>
            <a:pPr algn="r" rtl="0" fontAlgn="base">
              <a:spcBef>
                <a:spcPct val="0"/>
              </a:spcBef>
              <a:spcAft>
                <a:spcPct val="0"/>
              </a:spcAft>
              <a:defRPr/>
            </a:pPr>
            <a:r>
              <a:rPr lang="en-US" sz="1000" b="1" kern="1200" dirty="0">
                <a:solidFill>
                  <a:srgbClr val="FFFFFF"/>
                </a:solidFill>
                <a:latin typeface="Arial"/>
                <a:ea typeface="+mn-ea"/>
                <a:cs typeface="+mn-cs"/>
              </a:rPr>
              <a:t>Slide 2-</a:t>
            </a:r>
            <a:fld id="{F5E27937-CB51-455B-A80A-0F0D76D99423}" type="slidenum">
              <a:rPr lang="en-US" sz="1000" b="1" kern="1200">
                <a:solidFill>
                  <a:srgbClr val="FFFFFF"/>
                </a:solidFill>
                <a:latin typeface="Arial"/>
                <a:ea typeface="+mn-ea"/>
                <a:cs typeface="+mn-cs"/>
              </a:rPr>
              <a:pPr algn="r" rtl="0" fontAlgn="base">
                <a:spcBef>
                  <a:spcPct val="0"/>
                </a:spcBef>
                <a:spcAft>
                  <a:spcPct val="0"/>
                </a:spcAft>
                <a:defRPr/>
              </a:pPr>
              <a:t>‹#›</a:t>
            </a:fld>
            <a:endParaRPr lang="en-US" sz="1000" b="1" kern="1200" dirty="0">
              <a:solidFill>
                <a:srgbClr val="FFFFFF"/>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Lst>
  <p:timing>
    <p:tnLst>
      <p:par>
        <p:cTn id="1" dur="indefinite" restart="never" nodeType="tmRoot"/>
      </p:par>
    </p:tnLst>
  </p:timing>
  <p:hf sldNum="0" hdr="0" ftr="0"/>
  <p:txStyles>
    <p:titleStyle>
      <a:lvl1pPr algn="ctr" rtl="0" eaLnBrk="0" fontAlgn="base" hangingPunct="0">
        <a:spcBef>
          <a:spcPct val="0"/>
        </a:spcBef>
        <a:spcAft>
          <a:spcPct val="0"/>
        </a:spcAft>
        <a:defRPr sz="4000">
          <a:ln>
            <a:noFill/>
          </a:ln>
          <a:solidFill>
            <a:srgbClr val="FF0000"/>
          </a:solidFill>
          <a:effectLst>
            <a:reflection blurRad="6350" stA="55000" endA="300" endPos="45500" dir="5400000" sy="-100000" algn="bl" rotWithShape="0"/>
          </a:effectLst>
          <a:latin typeface="+mj-lt"/>
          <a:ea typeface="+mj-ea"/>
          <a:cs typeface="+mj-cs"/>
        </a:defRPr>
      </a:lvl1pPr>
      <a:lvl2pPr algn="ctr" rtl="0" eaLnBrk="0" fontAlgn="base" hangingPunct="0">
        <a:spcBef>
          <a:spcPct val="0"/>
        </a:spcBef>
        <a:spcAft>
          <a:spcPct val="0"/>
        </a:spcAft>
        <a:defRPr sz="4000">
          <a:solidFill>
            <a:srgbClr val="000066"/>
          </a:solidFill>
          <a:latin typeface="Arial Black" pitchFamily="34" charset="0"/>
        </a:defRPr>
      </a:lvl2pPr>
      <a:lvl3pPr algn="ctr" rtl="0" eaLnBrk="0" fontAlgn="base" hangingPunct="0">
        <a:spcBef>
          <a:spcPct val="0"/>
        </a:spcBef>
        <a:spcAft>
          <a:spcPct val="0"/>
        </a:spcAft>
        <a:defRPr sz="4000">
          <a:solidFill>
            <a:srgbClr val="000066"/>
          </a:solidFill>
          <a:latin typeface="Arial Black" pitchFamily="34" charset="0"/>
        </a:defRPr>
      </a:lvl3pPr>
      <a:lvl4pPr algn="ctr" rtl="0" eaLnBrk="0" fontAlgn="base" hangingPunct="0">
        <a:spcBef>
          <a:spcPct val="0"/>
        </a:spcBef>
        <a:spcAft>
          <a:spcPct val="0"/>
        </a:spcAft>
        <a:defRPr sz="4000">
          <a:solidFill>
            <a:srgbClr val="000066"/>
          </a:solidFill>
          <a:latin typeface="Arial Black" pitchFamily="34" charset="0"/>
        </a:defRPr>
      </a:lvl4pPr>
      <a:lvl5pPr algn="ctr" rtl="0" eaLnBrk="0" fontAlgn="base" hangingPunct="0">
        <a:spcBef>
          <a:spcPct val="0"/>
        </a:spcBef>
        <a:spcAft>
          <a:spcPct val="0"/>
        </a:spcAft>
        <a:defRPr sz="4000">
          <a:solidFill>
            <a:srgbClr val="000066"/>
          </a:solidFill>
          <a:latin typeface="Arial Black" pitchFamily="34" charset="0"/>
        </a:defRPr>
      </a:lvl5pPr>
      <a:lvl6pPr marL="457200" algn="ctr" rtl="0" fontAlgn="base">
        <a:spcBef>
          <a:spcPct val="0"/>
        </a:spcBef>
        <a:spcAft>
          <a:spcPct val="0"/>
        </a:spcAft>
        <a:defRPr sz="4000">
          <a:solidFill>
            <a:srgbClr val="000066"/>
          </a:solidFill>
          <a:latin typeface="Arial Black" pitchFamily="34" charset="0"/>
        </a:defRPr>
      </a:lvl6pPr>
      <a:lvl7pPr marL="914400" algn="ctr" rtl="0" fontAlgn="base">
        <a:spcBef>
          <a:spcPct val="0"/>
        </a:spcBef>
        <a:spcAft>
          <a:spcPct val="0"/>
        </a:spcAft>
        <a:defRPr sz="4000">
          <a:solidFill>
            <a:srgbClr val="000066"/>
          </a:solidFill>
          <a:latin typeface="Arial Black" pitchFamily="34" charset="0"/>
        </a:defRPr>
      </a:lvl7pPr>
      <a:lvl8pPr marL="1371600" algn="ctr" rtl="0" fontAlgn="base">
        <a:spcBef>
          <a:spcPct val="0"/>
        </a:spcBef>
        <a:spcAft>
          <a:spcPct val="0"/>
        </a:spcAft>
        <a:defRPr sz="4000">
          <a:solidFill>
            <a:srgbClr val="000066"/>
          </a:solidFill>
          <a:latin typeface="Arial Black" pitchFamily="34" charset="0"/>
        </a:defRPr>
      </a:lvl8pPr>
      <a:lvl9pPr marL="1828800" algn="ctr" rtl="0" fontAlgn="base">
        <a:spcBef>
          <a:spcPct val="0"/>
        </a:spcBef>
        <a:spcAft>
          <a:spcPct val="0"/>
        </a:spcAft>
        <a:defRPr sz="4000">
          <a:solidFill>
            <a:srgbClr val="000066"/>
          </a:solidFill>
          <a:latin typeface="Arial Black" pitchFamily="34" charset="0"/>
        </a:defRPr>
      </a:lvl9pPr>
    </p:titleStyle>
    <p:bodyStyle>
      <a:lvl1pPr marL="342900" indent="-342900" algn="l" rtl="0" eaLnBrk="0" fontAlgn="base" hangingPunct="0">
        <a:spcBef>
          <a:spcPct val="20000"/>
        </a:spcBef>
        <a:spcAft>
          <a:spcPct val="0"/>
        </a:spcAft>
        <a:buChar char="•"/>
        <a:defRPr sz="3200" b="1">
          <a:solidFill>
            <a:srgbClr val="000066"/>
          </a:solidFill>
          <a:latin typeface="+mn-lt"/>
          <a:ea typeface="+mn-ea"/>
          <a:cs typeface="+mn-cs"/>
        </a:defRPr>
      </a:lvl1pPr>
      <a:lvl2pPr marL="742950" indent="-285750" algn="l" rtl="0" eaLnBrk="0" fontAlgn="base" hangingPunct="0">
        <a:spcBef>
          <a:spcPct val="20000"/>
        </a:spcBef>
        <a:spcAft>
          <a:spcPct val="0"/>
        </a:spcAft>
        <a:buChar char="–"/>
        <a:defRPr sz="2800" b="1">
          <a:solidFill>
            <a:srgbClr val="000066"/>
          </a:solidFill>
          <a:latin typeface="+mn-lt"/>
        </a:defRPr>
      </a:lvl2pPr>
      <a:lvl3pPr marL="1143000" indent="-228600" algn="l" rtl="0" eaLnBrk="0" fontAlgn="base" hangingPunct="0">
        <a:spcBef>
          <a:spcPct val="20000"/>
        </a:spcBef>
        <a:spcAft>
          <a:spcPct val="0"/>
        </a:spcAft>
        <a:buChar char="•"/>
        <a:defRPr sz="2400" b="1">
          <a:solidFill>
            <a:srgbClr val="000066"/>
          </a:solidFill>
          <a:latin typeface="+mn-lt"/>
        </a:defRPr>
      </a:lvl3pPr>
      <a:lvl4pPr marL="1600200" indent="-228600" algn="l" rtl="0" eaLnBrk="0" fontAlgn="base" hangingPunct="0">
        <a:spcBef>
          <a:spcPct val="20000"/>
        </a:spcBef>
        <a:spcAft>
          <a:spcPct val="0"/>
        </a:spcAft>
        <a:buChar char="–"/>
        <a:defRPr sz="2000" b="1">
          <a:solidFill>
            <a:srgbClr val="000066"/>
          </a:solidFill>
          <a:latin typeface="+mn-lt"/>
        </a:defRPr>
      </a:lvl4pPr>
      <a:lvl5pPr marL="2057400" indent="-228600" algn="l" rtl="0" eaLnBrk="0" fontAlgn="base" hangingPunct="0">
        <a:spcBef>
          <a:spcPct val="20000"/>
        </a:spcBef>
        <a:spcAft>
          <a:spcPct val="0"/>
        </a:spcAft>
        <a:buChar char="»"/>
        <a:defRPr sz="2000" b="1">
          <a:solidFill>
            <a:srgbClr val="000066"/>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bar.png"/>
          <p:cNvPicPr>
            <a:picLocks noChangeAspect="1"/>
          </p:cNvPicPr>
          <p:nvPr userDrawn="1"/>
        </p:nvPicPr>
        <p:blipFill>
          <a:blip r:embed="rId10" cstate="print"/>
          <a:stretch>
            <a:fillRect/>
          </a:stretch>
        </p:blipFill>
        <p:spPr>
          <a:xfrm>
            <a:off x="0" y="6044184"/>
            <a:ext cx="9144000" cy="813816"/>
          </a:xfrm>
          <a:prstGeom prst="rect">
            <a:avLst/>
          </a:prstGeom>
        </p:spPr>
      </p:pic>
      <p:sp>
        <p:nvSpPr>
          <p:cNvPr id="1027" name="Rectangle 10"/>
          <p:cNvSpPr>
            <a:spLocks noGrp="1" noChangeArrowheads="1"/>
          </p:cNvSpPr>
          <p:nvPr>
            <p:ph type="title"/>
          </p:nvPr>
        </p:nvSpPr>
        <p:spPr bwMode="auto">
          <a:xfrm>
            <a:off x="304800" y="381000"/>
            <a:ext cx="8534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contrasting" dir="t"/>
            </a:scene3d>
            <a:sp3d extrusionH="57150" prstMaterial="metal">
              <a:bevelT w="127000" h="25400" prst="softRound"/>
            </a:sp3d>
          </a:bodyPr>
          <a:lstStyle/>
          <a:p>
            <a:pPr lvl="0"/>
            <a:r>
              <a:rPr lang="en-US" dirty="0" smtClean="0"/>
              <a:t>Click to edit Master title style</a:t>
            </a:r>
          </a:p>
        </p:txBody>
      </p:sp>
      <p:sp>
        <p:nvSpPr>
          <p:cNvPr id="1028" name="Rectangle 11"/>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6" name="Rectangle 12"/>
          <p:cNvSpPr>
            <a:spLocks noGrp="1" noChangeArrowheads="1"/>
          </p:cNvSpPr>
          <p:nvPr>
            <p:ph type="dt" sz="half" idx="2"/>
          </p:nvPr>
        </p:nvSpPr>
        <p:spPr bwMode="auto">
          <a:xfrm>
            <a:off x="350520" y="6576060"/>
            <a:ext cx="422148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accent3"/>
                </a:solidFill>
                <a:effectLst>
                  <a:outerShdw blurRad="38100" dist="38100" dir="2700000" algn="tl">
                    <a:srgbClr val="000000">
                      <a:alpha val="43137"/>
                    </a:srgbClr>
                  </a:outerShdw>
                </a:effectLst>
                <a:latin typeface="+mj-lt"/>
              </a:defRPr>
            </a:lvl1pPr>
          </a:lstStyle>
          <a:p>
            <a:pPr algn="l" rtl="0" fontAlgn="base">
              <a:spcBef>
                <a:spcPct val="0"/>
              </a:spcBef>
              <a:spcAft>
                <a:spcPct val="0"/>
              </a:spcAft>
              <a:defRPr/>
            </a:pPr>
            <a:r>
              <a:rPr lang="en-US" kern="1200" smtClean="0">
                <a:solidFill>
                  <a:srgbClr val="FFFFFF"/>
                </a:solidFill>
                <a:latin typeface="Arial Black"/>
                <a:ea typeface="+mn-ea"/>
                <a:cs typeface="+mn-cs"/>
              </a:rPr>
              <a:t>S-270  Aviation Management and Safety</a:t>
            </a:r>
            <a:endParaRPr lang="en-US" kern="1200" dirty="0">
              <a:solidFill>
                <a:srgbClr val="FFFFFF"/>
              </a:solidFill>
              <a:latin typeface="Arial Black"/>
              <a:ea typeface="+mn-ea"/>
              <a:cs typeface="+mn-cs"/>
            </a:endParaRPr>
          </a:p>
        </p:txBody>
      </p:sp>
      <p:sp>
        <p:nvSpPr>
          <p:cNvPr id="103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kern="1200" dirty="0">
              <a:solidFill>
                <a:srgbClr val="000000"/>
              </a:solidFill>
              <a:latin typeface="Times New Roman" pitchFamily="18" charset="0"/>
              <a:ea typeface="+mn-ea"/>
              <a:cs typeface="+mn-cs"/>
            </a:endParaRPr>
          </a:p>
        </p:txBody>
      </p:sp>
      <p:sp>
        <p:nvSpPr>
          <p:cNvPr id="1038" name="Rectangle 14"/>
          <p:cNvSpPr>
            <a:spLocks noChangeArrowheads="1"/>
          </p:cNvSpPr>
          <p:nvPr userDrawn="1"/>
        </p:nvSpPr>
        <p:spPr bwMode="auto">
          <a:xfrm>
            <a:off x="7086600" y="6598920"/>
            <a:ext cx="1905000" cy="304800"/>
          </a:xfrm>
          <a:prstGeom prst="rect">
            <a:avLst/>
          </a:prstGeom>
          <a:noFill/>
          <a:ln w="9525">
            <a:noFill/>
            <a:miter lim="800000"/>
            <a:headEnd/>
            <a:tailEnd/>
          </a:ln>
          <a:effectLst/>
        </p:spPr>
        <p:txBody>
          <a:bodyPr/>
          <a:lstStyle/>
          <a:p>
            <a:pPr algn="r" rtl="0" fontAlgn="base">
              <a:spcBef>
                <a:spcPct val="0"/>
              </a:spcBef>
              <a:spcAft>
                <a:spcPct val="0"/>
              </a:spcAft>
              <a:defRPr/>
            </a:pPr>
            <a:r>
              <a:rPr lang="en-US" sz="1000" b="1" kern="1200" dirty="0">
                <a:solidFill>
                  <a:srgbClr val="FFFFFF"/>
                </a:solidFill>
                <a:latin typeface="Arial"/>
                <a:ea typeface="+mn-ea"/>
                <a:cs typeface="+mn-cs"/>
              </a:rPr>
              <a:t>02-</a:t>
            </a:r>
            <a:fld id="{F5E27937-CB51-455B-A80A-0F0D76D99423}" type="slidenum">
              <a:rPr lang="en-US" sz="1000" b="1" kern="1200">
                <a:solidFill>
                  <a:srgbClr val="FFFFFF"/>
                </a:solidFill>
                <a:latin typeface="Arial"/>
                <a:ea typeface="+mn-ea"/>
                <a:cs typeface="+mn-cs"/>
              </a:rPr>
              <a:pPr algn="r" rtl="0" fontAlgn="base">
                <a:spcBef>
                  <a:spcPct val="0"/>
                </a:spcBef>
                <a:spcAft>
                  <a:spcPct val="0"/>
                </a:spcAft>
                <a:defRPr/>
              </a:pPr>
              <a:t>‹#›</a:t>
            </a:fld>
            <a:r>
              <a:rPr lang="en-US" sz="1000" b="1" kern="1200" dirty="0">
                <a:solidFill>
                  <a:srgbClr val="FFFFFF"/>
                </a:solidFill>
                <a:latin typeface="Arial"/>
                <a:ea typeface="+mn-ea"/>
                <a:cs typeface="+mn-cs"/>
              </a:rPr>
              <a:t>-S270-EP</a:t>
            </a:r>
          </a:p>
        </p:txBody>
      </p:sp>
    </p:spTree>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Lst>
  <p:timing>
    <p:tnLst>
      <p:par>
        <p:cTn id="1" dur="indefinite" restart="never" nodeType="tmRoot"/>
      </p:par>
    </p:tnLst>
  </p:timing>
  <p:hf sldNum="0" hdr="0" ftr="0"/>
  <p:txStyles>
    <p:titleStyle>
      <a:lvl1pPr algn="ctr" rtl="0" eaLnBrk="0" fontAlgn="base" hangingPunct="0">
        <a:spcBef>
          <a:spcPct val="0"/>
        </a:spcBef>
        <a:spcAft>
          <a:spcPct val="0"/>
        </a:spcAft>
        <a:defRPr sz="4000">
          <a:ln>
            <a:noFill/>
          </a:ln>
          <a:solidFill>
            <a:srgbClr val="FF0000"/>
          </a:solidFill>
          <a:effectLst>
            <a:reflection blurRad="6350" stA="55000" endA="300" endPos="45500" dir="5400000" sy="-100000" algn="bl" rotWithShape="0"/>
          </a:effectLst>
          <a:latin typeface="+mj-lt"/>
          <a:ea typeface="+mj-ea"/>
          <a:cs typeface="+mj-cs"/>
        </a:defRPr>
      </a:lvl1pPr>
      <a:lvl2pPr algn="ctr" rtl="0" eaLnBrk="0" fontAlgn="base" hangingPunct="0">
        <a:spcBef>
          <a:spcPct val="0"/>
        </a:spcBef>
        <a:spcAft>
          <a:spcPct val="0"/>
        </a:spcAft>
        <a:defRPr sz="4000">
          <a:solidFill>
            <a:srgbClr val="000066"/>
          </a:solidFill>
          <a:latin typeface="Arial Black" pitchFamily="34" charset="0"/>
        </a:defRPr>
      </a:lvl2pPr>
      <a:lvl3pPr algn="ctr" rtl="0" eaLnBrk="0" fontAlgn="base" hangingPunct="0">
        <a:spcBef>
          <a:spcPct val="0"/>
        </a:spcBef>
        <a:spcAft>
          <a:spcPct val="0"/>
        </a:spcAft>
        <a:defRPr sz="4000">
          <a:solidFill>
            <a:srgbClr val="000066"/>
          </a:solidFill>
          <a:latin typeface="Arial Black" pitchFamily="34" charset="0"/>
        </a:defRPr>
      </a:lvl3pPr>
      <a:lvl4pPr algn="ctr" rtl="0" eaLnBrk="0" fontAlgn="base" hangingPunct="0">
        <a:spcBef>
          <a:spcPct val="0"/>
        </a:spcBef>
        <a:spcAft>
          <a:spcPct val="0"/>
        </a:spcAft>
        <a:defRPr sz="4000">
          <a:solidFill>
            <a:srgbClr val="000066"/>
          </a:solidFill>
          <a:latin typeface="Arial Black" pitchFamily="34" charset="0"/>
        </a:defRPr>
      </a:lvl4pPr>
      <a:lvl5pPr algn="ctr" rtl="0" eaLnBrk="0" fontAlgn="base" hangingPunct="0">
        <a:spcBef>
          <a:spcPct val="0"/>
        </a:spcBef>
        <a:spcAft>
          <a:spcPct val="0"/>
        </a:spcAft>
        <a:defRPr sz="4000">
          <a:solidFill>
            <a:srgbClr val="000066"/>
          </a:solidFill>
          <a:latin typeface="Arial Black" pitchFamily="34" charset="0"/>
        </a:defRPr>
      </a:lvl5pPr>
      <a:lvl6pPr marL="457200" algn="ctr" rtl="0" fontAlgn="base">
        <a:spcBef>
          <a:spcPct val="0"/>
        </a:spcBef>
        <a:spcAft>
          <a:spcPct val="0"/>
        </a:spcAft>
        <a:defRPr sz="4000">
          <a:solidFill>
            <a:srgbClr val="000066"/>
          </a:solidFill>
          <a:latin typeface="Arial Black" pitchFamily="34" charset="0"/>
        </a:defRPr>
      </a:lvl6pPr>
      <a:lvl7pPr marL="914400" algn="ctr" rtl="0" fontAlgn="base">
        <a:spcBef>
          <a:spcPct val="0"/>
        </a:spcBef>
        <a:spcAft>
          <a:spcPct val="0"/>
        </a:spcAft>
        <a:defRPr sz="4000">
          <a:solidFill>
            <a:srgbClr val="000066"/>
          </a:solidFill>
          <a:latin typeface="Arial Black" pitchFamily="34" charset="0"/>
        </a:defRPr>
      </a:lvl7pPr>
      <a:lvl8pPr marL="1371600" algn="ctr" rtl="0" fontAlgn="base">
        <a:spcBef>
          <a:spcPct val="0"/>
        </a:spcBef>
        <a:spcAft>
          <a:spcPct val="0"/>
        </a:spcAft>
        <a:defRPr sz="4000">
          <a:solidFill>
            <a:srgbClr val="000066"/>
          </a:solidFill>
          <a:latin typeface="Arial Black" pitchFamily="34" charset="0"/>
        </a:defRPr>
      </a:lvl8pPr>
      <a:lvl9pPr marL="1828800" algn="ctr" rtl="0" fontAlgn="base">
        <a:spcBef>
          <a:spcPct val="0"/>
        </a:spcBef>
        <a:spcAft>
          <a:spcPct val="0"/>
        </a:spcAft>
        <a:defRPr sz="4000">
          <a:solidFill>
            <a:srgbClr val="000066"/>
          </a:solidFill>
          <a:latin typeface="Arial Black" pitchFamily="34" charset="0"/>
        </a:defRPr>
      </a:lvl9pPr>
    </p:titleStyle>
    <p:bodyStyle>
      <a:lvl1pPr marL="342900" indent="-342900" algn="l" rtl="0" eaLnBrk="0" fontAlgn="base" hangingPunct="0">
        <a:spcBef>
          <a:spcPct val="20000"/>
        </a:spcBef>
        <a:spcAft>
          <a:spcPct val="0"/>
        </a:spcAft>
        <a:buChar char="•"/>
        <a:defRPr sz="3200" b="1">
          <a:solidFill>
            <a:srgbClr val="000066"/>
          </a:solidFill>
          <a:latin typeface="+mn-lt"/>
          <a:ea typeface="+mn-ea"/>
          <a:cs typeface="+mn-cs"/>
        </a:defRPr>
      </a:lvl1pPr>
      <a:lvl2pPr marL="742950" indent="-285750" algn="l" rtl="0" eaLnBrk="0" fontAlgn="base" hangingPunct="0">
        <a:spcBef>
          <a:spcPct val="20000"/>
        </a:spcBef>
        <a:spcAft>
          <a:spcPct val="0"/>
        </a:spcAft>
        <a:buChar char="–"/>
        <a:defRPr sz="2800" b="1">
          <a:solidFill>
            <a:srgbClr val="000066"/>
          </a:solidFill>
          <a:latin typeface="+mn-lt"/>
        </a:defRPr>
      </a:lvl2pPr>
      <a:lvl3pPr marL="1143000" indent="-228600" algn="l" rtl="0" eaLnBrk="0" fontAlgn="base" hangingPunct="0">
        <a:spcBef>
          <a:spcPct val="20000"/>
        </a:spcBef>
        <a:spcAft>
          <a:spcPct val="0"/>
        </a:spcAft>
        <a:buChar char="•"/>
        <a:defRPr sz="2400" b="1">
          <a:solidFill>
            <a:srgbClr val="000066"/>
          </a:solidFill>
          <a:latin typeface="+mn-lt"/>
        </a:defRPr>
      </a:lvl3pPr>
      <a:lvl4pPr marL="1600200" indent="-228600" algn="l" rtl="0" eaLnBrk="0" fontAlgn="base" hangingPunct="0">
        <a:spcBef>
          <a:spcPct val="20000"/>
        </a:spcBef>
        <a:spcAft>
          <a:spcPct val="0"/>
        </a:spcAft>
        <a:buChar char="–"/>
        <a:defRPr sz="2000" b="1">
          <a:solidFill>
            <a:srgbClr val="000066"/>
          </a:solidFill>
          <a:latin typeface="+mn-lt"/>
        </a:defRPr>
      </a:lvl4pPr>
      <a:lvl5pPr marL="2057400" indent="-228600" algn="l" rtl="0" eaLnBrk="0" fontAlgn="base" hangingPunct="0">
        <a:spcBef>
          <a:spcPct val="20000"/>
        </a:spcBef>
        <a:spcAft>
          <a:spcPct val="0"/>
        </a:spcAft>
        <a:buChar char="»"/>
        <a:defRPr sz="2000" b="1">
          <a:solidFill>
            <a:srgbClr val="000066"/>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bar.png"/>
          <p:cNvPicPr>
            <a:picLocks noChangeAspect="1"/>
          </p:cNvPicPr>
          <p:nvPr userDrawn="1"/>
        </p:nvPicPr>
        <p:blipFill>
          <a:blip r:embed="rId10" cstate="print"/>
          <a:stretch>
            <a:fillRect/>
          </a:stretch>
        </p:blipFill>
        <p:spPr>
          <a:xfrm>
            <a:off x="0" y="6044184"/>
            <a:ext cx="9144000" cy="813816"/>
          </a:xfrm>
          <a:prstGeom prst="rect">
            <a:avLst/>
          </a:prstGeom>
        </p:spPr>
      </p:pic>
      <p:sp>
        <p:nvSpPr>
          <p:cNvPr id="1027" name="Rectangle 10"/>
          <p:cNvSpPr>
            <a:spLocks noGrp="1" noChangeArrowheads="1"/>
          </p:cNvSpPr>
          <p:nvPr>
            <p:ph type="title"/>
          </p:nvPr>
        </p:nvSpPr>
        <p:spPr bwMode="auto">
          <a:xfrm>
            <a:off x="304800" y="381000"/>
            <a:ext cx="8534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contrasting" dir="t"/>
            </a:scene3d>
            <a:sp3d extrusionH="57150" prstMaterial="metal">
              <a:bevelT w="127000" h="25400" prst="softRound"/>
            </a:sp3d>
          </a:bodyPr>
          <a:lstStyle/>
          <a:p>
            <a:pPr lvl="0"/>
            <a:r>
              <a:rPr lang="en-US" dirty="0" smtClean="0"/>
              <a:t>Click to edit Master title style</a:t>
            </a:r>
          </a:p>
        </p:txBody>
      </p:sp>
      <p:sp>
        <p:nvSpPr>
          <p:cNvPr id="1028" name="Rectangle 11"/>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6" name="Rectangle 12"/>
          <p:cNvSpPr>
            <a:spLocks noGrp="1" noChangeArrowheads="1"/>
          </p:cNvSpPr>
          <p:nvPr>
            <p:ph type="dt" sz="half" idx="2"/>
          </p:nvPr>
        </p:nvSpPr>
        <p:spPr bwMode="auto">
          <a:xfrm>
            <a:off x="350520" y="6576060"/>
            <a:ext cx="422148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accent3"/>
                </a:solidFill>
                <a:effectLst>
                  <a:outerShdw blurRad="38100" dist="38100" dir="2700000" algn="tl">
                    <a:srgbClr val="000000">
                      <a:alpha val="43137"/>
                    </a:srgbClr>
                  </a:outerShdw>
                </a:effectLst>
                <a:latin typeface="+mj-lt"/>
              </a:defRPr>
            </a:lvl1pPr>
          </a:lstStyle>
          <a:p>
            <a:pPr algn="l" rtl="0" fontAlgn="base">
              <a:spcBef>
                <a:spcPct val="0"/>
              </a:spcBef>
              <a:spcAft>
                <a:spcPct val="0"/>
              </a:spcAft>
              <a:defRPr/>
            </a:pPr>
            <a:r>
              <a:rPr lang="en-US" kern="1200" smtClean="0">
                <a:solidFill>
                  <a:srgbClr val="FFFFFF"/>
                </a:solidFill>
                <a:latin typeface="Arial Black"/>
                <a:ea typeface="+mn-ea"/>
                <a:cs typeface="+mn-cs"/>
              </a:rPr>
              <a:t>S-270  Aviation Management and Safety</a:t>
            </a:r>
            <a:endParaRPr lang="en-US" kern="1200" dirty="0">
              <a:solidFill>
                <a:srgbClr val="FFFFFF"/>
              </a:solidFill>
              <a:latin typeface="Arial Black"/>
              <a:ea typeface="+mn-ea"/>
              <a:cs typeface="+mn-cs"/>
            </a:endParaRPr>
          </a:p>
        </p:txBody>
      </p:sp>
      <p:sp>
        <p:nvSpPr>
          <p:cNvPr id="103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kern="1200" dirty="0">
              <a:solidFill>
                <a:srgbClr val="000000"/>
              </a:solidFill>
              <a:latin typeface="Times New Roman" pitchFamily="18" charset="0"/>
              <a:ea typeface="+mn-ea"/>
              <a:cs typeface="+mn-cs"/>
            </a:endParaRPr>
          </a:p>
        </p:txBody>
      </p:sp>
      <p:sp>
        <p:nvSpPr>
          <p:cNvPr id="1038" name="Rectangle 14"/>
          <p:cNvSpPr>
            <a:spLocks noChangeArrowheads="1"/>
          </p:cNvSpPr>
          <p:nvPr userDrawn="1"/>
        </p:nvSpPr>
        <p:spPr bwMode="auto">
          <a:xfrm>
            <a:off x="7086600" y="6598920"/>
            <a:ext cx="1905000" cy="304800"/>
          </a:xfrm>
          <a:prstGeom prst="rect">
            <a:avLst/>
          </a:prstGeom>
          <a:noFill/>
          <a:ln w="9525">
            <a:noFill/>
            <a:miter lim="800000"/>
            <a:headEnd/>
            <a:tailEnd/>
          </a:ln>
          <a:effectLst/>
        </p:spPr>
        <p:txBody>
          <a:bodyPr/>
          <a:lstStyle/>
          <a:p>
            <a:pPr algn="r" rtl="0" fontAlgn="base">
              <a:spcBef>
                <a:spcPct val="0"/>
              </a:spcBef>
              <a:spcAft>
                <a:spcPct val="0"/>
              </a:spcAft>
              <a:defRPr/>
            </a:pPr>
            <a:r>
              <a:rPr lang="en-US" sz="1000" b="1" kern="1200" dirty="0">
                <a:solidFill>
                  <a:srgbClr val="FFFFFF"/>
                </a:solidFill>
                <a:latin typeface="Arial"/>
                <a:ea typeface="+mn-ea"/>
                <a:cs typeface="+mn-cs"/>
              </a:rPr>
              <a:t>Slide 2-</a:t>
            </a:r>
            <a:fld id="{F5E27937-CB51-455B-A80A-0F0D76D99423}" type="slidenum">
              <a:rPr lang="en-US" sz="1000" b="1" kern="1200">
                <a:solidFill>
                  <a:srgbClr val="FFFFFF"/>
                </a:solidFill>
                <a:latin typeface="Arial"/>
                <a:ea typeface="+mn-ea"/>
                <a:cs typeface="+mn-cs"/>
              </a:rPr>
              <a:pPr algn="r" rtl="0" fontAlgn="base">
                <a:spcBef>
                  <a:spcPct val="0"/>
                </a:spcBef>
                <a:spcAft>
                  <a:spcPct val="0"/>
                </a:spcAft>
                <a:defRPr/>
              </a:pPr>
              <a:t>‹#›</a:t>
            </a:fld>
            <a:endParaRPr lang="en-US" sz="1000" b="1" kern="1200" dirty="0">
              <a:solidFill>
                <a:srgbClr val="FFFFFF"/>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Lst>
  <p:timing>
    <p:tnLst>
      <p:par>
        <p:cTn id="1" dur="indefinite" restart="never" nodeType="tmRoot"/>
      </p:par>
    </p:tnLst>
  </p:timing>
  <p:hf sldNum="0" hdr="0" ftr="0"/>
  <p:txStyles>
    <p:titleStyle>
      <a:lvl1pPr algn="ctr" rtl="0" eaLnBrk="0" fontAlgn="base" hangingPunct="0">
        <a:spcBef>
          <a:spcPct val="0"/>
        </a:spcBef>
        <a:spcAft>
          <a:spcPct val="0"/>
        </a:spcAft>
        <a:defRPr sz="4000">
          <a:ln>
            <a:noFill/>
          </a:ln>
          <a:solidFill>
            <a:srgbClr val="FF0000"/>
          </a:solidFill>
          <a:effectLst>
            <a:reflection blurRad="6350" stA="55000" endA="300" endPos="45500" dir="5400000" sy="-100000" algn="bl" rotWithShape="0"/>
          </a:effectLst>
          <a:latin typeface="+mj-lt"/>
          <a:ea typeface="+mj-ea"/>
          <a:cs typeface="+mj-cs"/>
        </a:defRPr>
      </a:lvl1pPr>
      <a:lvl2pPr algn="ctr" rtl="0" eaLnBrk="0" fontAlgn="base" hangingPunct="0">
        <a:spcBef>
          <a:spcPct val="0"/>
        </a:spcBef>
        <a:spcAft>
          <a:spcPct val="0"/>
        </a:spcAft>
        <a:defRPr sz="4000">
          <a:solidFill>
            <a:srgbClr val="000066"/>
          </a:solidFill>
          <a:latin typeface="Arial Black" pitchFamily="34" charset="0"/>
        </a:defRPr>
      </a:lvl2pPr>
      <a:lvl3pPr algn="ctr" rtl="0" eaLnBrk="0" fontAlgn="base" hangingPunct="0">
        <a:spcBef>
          <a:spcPct val="0"/>
        </a:spcBef>
        <a:spcAft>
          <a:spcPct val="0"/>
        </a:spcAft>
        <a:defRPr sz="4000">
          <a:solidFill>
            <a:srgbClr val="000066"/>
          </a:solidFill>
          <a:latin typeface="Arial Black" pitchFamily="34" charset="0"/>
        </a:defRPr>
      </a:lvl3pPr>
      <a:lvl4pPr algn="ctr" rtl="0" eaLnBrk="0" fontAlgn="base" hangingPunct="0">
        <a:spcBef>
          <a:spcPct val="0"/>
        </a:spcBef>
        <a:spcAft>
          <a:spcPct val="0"/>
        </a:spcAft>
        <a:defRPr sz="4000">
          <a:solidFill>
            <a:srgbClr val="000066"/>
          </a:solidFill>
          <a:latin typeface="Arial Black" pitchFamily="34" charset="0"/>
        </a:defRPr>
      </a:lvl4pPr>
      <a:lvl5pPr algn="ctr" rtl="0" eaLnBrk="0" fontAlgn="base" hangingPunct="0">
        <a:spcBef>
          <a:spcPct val="0"/>
        </a:spcBef>
        <a:spcAft>
          <a:spcPct val="0"/>
        </a:spcAft>
        <a:defRPr sz="4000">
          <a:solidFill>
            <a:srgbClr val="000066"/>
          </a:solidFill>
          <a:latin typeface="Arial Black" pitchFamily="34" charset="0"/>
        </a:defRPr>
      </a:lvl5pPr>
      <a:lvl6pPr marL="457200" algn="ctr" rtl="0" fontAlgn="base">
        <a:spcBef>
          <a:spcPct val="0"/>
        </a:spcBef>
        <a:spcAft>
          <a:spcPct val="0"/>
        </a:spcAft>
        <a:defRPr sz="4000">
          <a:solidFill>
            <a:srgbClr val="000066"/>
          </a:solidFill>
          <a:latin typeface="Arial Black" pitchFamily="34" charset="0"/>
        </a:defRPr>
      </a:lvl6pPr>
      <a:lvl7pPr marL="914400" algn="ctr" rtl="0" fontAlgn="base">
        <a:spcBef>
          <a:spcPct val="0"/>
        </a:spcBef>
        <a:spcAft>
          <a:spcPct val="0"/>
        </a:spcAft>
        <a:defRPr sz="4000">
          <a:solidFill>
            <a:srgbClr val="000066"/>
          </a:solidFill>
          <a:latin typeface="Arial Black" pitchFamily="34" charset="0"/>
        </a:defRPr>
      </a:lvl7pPr>
      <a:lvl8pPr marL="1371600" algn="ctr" rtl="0" fontAlgn="base">
        <a:spcBef>
          <a:spcPct val="0"/>
        </a:spcBef>
        <a:spcAft>
          <a:spcPct val="0"/>
        </a:spcAft>
        <a:defRPr sz="4000">
          <a:solidFill>
            <a:srgbClr val="000066"/>
          </a:solidFill>
          <a:latin typeface="Arial Black" pitchFamily="34" charset="0"/>
        </a:defRPr>
      </a:lvl8pPr>
      <a:lvl9pPr marL="1828800" algn="ctr" rtl="0" fontAlgn="base">
        <a:spcBef>
          <a:spcPct val="0"/>
        </a:spcBef>
        <a:spcAft>
          <a:spcPct val="0"/>
        </a:spcAft>
        <a:defRPr sz="4000">
          <a:solidFill>
            <a:srgbClr val="000066"/>
          </a:solidFill>
          <a:latin typeface="Arial Black" pitchFamily="34" charset="0"/>
        </a:defRPr>
      </a:lvl9pPr>
    </p:titleStyle>
    <p:bodyStyle>
      <a:lvl1pPr marL="342900" indent="-342900" algn="l" rtl="0" eaLnBrk="0" fontAlgn="base" hangingPunct="0">
        <a:spcBef>
          <a:spcPct val="20000"/>
        </a:spcBef>
        <a:spcAft>
          <a:spcPct val="0"/>
        </a:spcAft>
        <a:buChar char="•"/>
        <a:defRPr sz="3200" b="1">
          <a:solidFill>
            <a:srgbClr val="000066"/>
          </a:solidFill>
          <a:latin typeface="+mn-lt"/>
          <a:ea typeface="+mn-ea"/>
          <a:cs typeface="+mn-cs"/>
        </a:defRPr>
      </a:lvl1pPr>
      <a:lvl2pPr marL="742950" indent="-285750" algn="l" rtl="0" eaLnBrk="0" fontAlgn="base" hangingPunct="0">
        <a:spcBef>
          <a:spcPct val="20000"/>
        </a:spcBef>
        <a:spcAft>
          <a:spcPct val="0"/>
        </a:spcAft>
        <a:buChar char="–"/>
        <a:defRPr sz="2800" b="1">
          <a:solidFill>
            <a:srgbClr val="000066"/>
          </a:solidFill>
          <a:latin typeface="+mn-lt"/>
        </a:defRPr>
      </a:lvl2pPr>
      <a:lvl3pPr marL="1143000" indent="-228600" algn="l" rtl="0" eaLnBrk="0" fontAlgn="base" hangingPunct="0">
        <a:spcBef>
          <a:spcPct val="20000"/>
        </a:spcBef>
        <a:spcAft>
          <a:spcPct val="0"/>
        </a:spcAft>
        <a:buChar char="•"/>
        <a:defRPr sz="2400" b="1">
          <a:solidFill>
            <a:srgbClr val="000066"/>
          </a:solidFill>
          <a:latin typeface="+mn-lt"/>
        </a:defRPr>
      </a:lvl3pPr>
      <a:lvl4pPr marL="1600200" indent="-228600" algn="l" rtl="0" eaLnBrk="0" fontAlgn="base" hangingPunct="0">
        <a:spcBef>
          <a:spcPct val="20000"/>
        </a:spcBef>
        <a:spcAft>
          <a:spcPct val="0"/>
        </a:spcAft>
        <a:buChar char="–"/>
        <a:defRPr sz="2000" b="1">
          <a:solidFill>
            <a:srgbClr val="000066"/>
          </a:solidFill>
          <a:latin typeface="+mn-lt"/>
        </a:defRPr>
      </a:lvl4pPr>
      <a:lvl5pPr marL="2057400" indent="-228600" algn="l" rtl="0" eaLnBrk="0" fontAlgn="base" hangingPunct="0">
        <a:spcBef>
          <a:spcPct val="20000"/>
        </a:spcBef>
        <a:spcAft>
          <a:spcPct val="0"/>
        </a:spcAft>
        <a:buChar char="»"/>
        <a:defRPr sz="2000" b="1">
          <a:solidFill>
            <a:srgbClr val="000066"/>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bar.png"/>
          <p:cNvPicPr>
            <a:picLocks noChangeAspect="1"/>
          </p:cNvPicPr>
          <p:nvPr userDrawn="1"/>
        </p:nvPicPr>
        <p:blipFill>
          <a:blip r:embed="rId10" cstate="print"/>
          <a:stretch>
            <a:fillRect/>
          </a:stretch>
        </p:blipFill>
        <p:spPr>
          <a:xfrm>
            <a:off x="0" y="6044184"/>
            <a:ext cx="9144000" cy="813816"/>
          </a:xfrm>
          <a:prstGeom prst="rect">
            <a:avLst/>
          </a:prstGeom>
        </p:spPr>
      </p:pic>
      <p:sp>
        <p:nvSpPr>
          <p:cNvPr id="1027" name="Rectangle 10"/>
          <p:cNvSpPr>
            <a:spLocks noGrp="1" noChangeArrowheads="1"/>
          </p:cNvSpPr>
          <p:nvPr>
            <p:ph type="title"/>
          </p:nvPr>
        </p:nvSpPr>
        <p:spPr bwMode="auto">
          <a:xfrm>
            <a:off x="304800" y="381000"/>
            <a:ext cx="8534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contrasting" dir="t"/>
            </a:scene3d>
            <a:sp3d extrusionH="57150" prstMaterial="metal">
              <a:bevelT w="127000" h="25400" prst="softRound"/>
            </a:sp3d>
          </a:bodyPr>
          <a:lstStyle/>
          <a:p>
            <a:pPr lvl="0"/>
            <a:r>
              <a:rPr lang="en-US" dirty="0" smtClean="0"/>
              <a:t>Click to edit Master title style</a:t>
            </a:r>
          </a:p>
        </p:txBody>
      </p:sp>
      <p:sp>
        <p:nvSpPr>
          <p:cNvPr id="1028" name="Rectangle 11"/>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6" name="Rectangle 12"/>
          <p:cNvSpPr>
            <a:spLocks noGrp="1" noChangeArrowheads="1"/>
          </p:cNvSpPr>
          <p:nvPr>
            <p:ph type="dt" sz="half" idx="2"/>
          </p:nvPr>
        </p:nvSpPr>
        <p:spPr bwMode="auto">
          <a:xfrm>
            <a:off x="350520" y="6576060"/>
            <a:ext cx="422148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accent3"/>
                </a:solidFill>
                <a:effectLst>
                  <a:outerShdw blurRad="38100" dist="38100" dir="2700000" algn="tl">
                    <a:srgbClr val="000000">
                      <a:alpha val="43137"/>
                    </a:srgbClr>
                  </a:outerShdw>
                </a:effectLst>
                <a:latin typeface="+mj-lt"/>
              </a:defRPr>
            </a:lvl1pPr>
          </a:lstStyle>
          <a:p>
            <a:pPr algn="l" rtl="0" fontAlgn="base">
              <a:spcBef>
                <a:spcPct val="0"/>
              </a:spcBef>
              <a:spcAft>
                <a:spcPct val="0"/>
              </a:spcAft>
              <a:defRPr/>
            </a:pPr>
            <a:r>
              <a:rPr lang="en-US" kern="1200" smtClean="0">
                <a:solidFill>
                  <a:srgbClr val="FFFFFF"/>
                </a:solidFill>
                <a:latin typeface="Arial Black"/>
                <a:ea typeface="+mn-ea"/>
                <a:cs typeface="+mn-cs"/>
              </a:rPr>
              <a:t>S-270  Aviation Management and Safety</a:t>
            </a:r>
            <a:endParaRPr lang="en-US" kern="1200" dirty="0">
              <a:solidFill>
                <a:srgbClr val="FFFFFF"/>
              </a:solidFill>
              <a:latin typeface="Arial Black"/>
              <a:ea typeface="+mn-ea"/>
              <a:cs typeface="+mn-cs"/>
            </a:endParaRPr>
          </a:p>
        </p:txBody>
      </p:sp>
      <p:sp>
        <p:nvSpPr>
          <p:cNvPr id="103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kern="1200" dirty="0">
              <a:solidFill>
                <a:srgbClr val="000000"/>
              </a:solidFill>
              <a:latin typeface="Times New Roman" pitchFamily="18" charset="0"/>
              <a:ea typeface="+mn-ea"/>
              <a:cs typeface="+mn-cs"/>
            </a:endParaRPr>
          </a:p>
        </p:txBody>
      </p:sp>
      <p:sp>
        <p:nvSpPr>
          <p:cNvPr id="1038" name="Rectangle 14"/>
          <p:cNvSpPr>
            <a:spLocks noChangeArrowheads="1"/>
          </p:cNvSpPr>
          <p:nvPr userDrawn="1"/>
        </p:nvSpPr>
        <p:spPr bwMode="auto">
          <a:xfrm>
            <a:off x="7086600" y="6598920"/>
            <a:ext cx="1905000" cy="304800"/>
          </a:xfrm>
          <a:prstGeom prst="rect">
            <a:avLst/>
          </a:prstGeom>
          <a:noFill/>
          <a:ln w="9525">
            <a:noFill/>
            <a:miter lim="800000"/>
            <a:headEnd/>
            <a:tailEnd/>
          </a:ln>
          <a:effectLst/>
        </p:spPr>
        <p:txBody>
          <a:bodyPr/>
          <a:lstStyle/>
          <a:p>
            <a:pPr algn="r" rtl="0" fontAlgn="base">
              <a:spcBef>
                <a:spcPct val="0"/>
              </a:spcBef>
              <a:spcAft>
                <a:spcPct val="0"/>
              </a:spcAft>
              <a:defRPr/>
            </a:pPr>
            <a:r>
              <a:rPr lang="en-US" sz="1000" b="1" kern="1200" dirty="0">
                <a:solidFill>
                  <a:srgbClr val="FFFFFF"/>
                </a:solidFill>
                <a:latin typeface="Arial"/>
                <a:ea typeface="+mn-ea"/>
                <a:cs typeface="+mn-cs"/>
              </a:rPr>
              <a:t>Slide 2-</a:t>
            </a:r>
            <a:fld id="{F5E27937-CB51-455B-A80A-0F0D76D99423}" type="slidenum">
              <a:rPr lang="en-US" sz="1000" b="1" kern="1200">
                <a:solidFill>
                  <a:srgbClr val="FFFFFF"/>
                </a:solidFill>
                <a:latin typeface="Arial"/>
                <a:ea typeface="+mn-ea"/>
                <a:cs typeface="+mn-cs"/>
              </a:rPr>
              <a:pPr algn="r" rtl="0" fontAlgn="base">
                <a:spcBef>
                  <a:spcPct val="0"/>
                </a:spcBef>
                <a:spcAft>
                  <a:spcPct val="0"/>
                </a:spcAft>
                <a:defRPr/>
              </a:pPr>
              <a:t>‹#›</a:t>
            </a:fld>
            <a:endParaRPr lang="en-US" sz="1000" b="1" kern="1200" dirty="0">
              <a:solidFill>
                <a:srgbClr val="FFFFFF"/>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Lst>
  <p:timing>
    <p:tnLst>
      <p:par>
        <p:cTn id="1" dur="indefinite" restart="never" nodeType="tmRoot"/>
      </p:par>
    </p:tnLst>
  </p:timing>
  <p:hf sldNum="0" hdr="0" ftr="0"/>
  <p:txStyles>
    <p:titleStyle>
      <a:lvl1pPr algn="ctr" rtl="0" eaLnBrk="0" fontAlgn="base" hangingPunct="0">
        <a:spcBef>
          <a:spcPct val="0"/>
        </a:spcBef>
        <a:spcAft>
          <a:spcPct val="0"/>
        </a:spcAft>
        <a:defRPr sz="4000">
          <a:ln>
            <a:noFill/>
          </a:ln>
          <a:solidFill>
            <a:srgbClr val="FF0000"/>
          </a:solidFill>
          <a:effectLst>
            <a:reflection blurRad="6350" stA="55000" endA="300" endPos="45500" dir="5400000" sy="-100000" algn="bl" rotWithShape="0"/>
          </a:effectLst>
          <a:latin typeface="+mj-lt"/>
          <a:ea typeface="+mj-ea"/>
          <a:cs typeface="+mj-cs"/>
        </a:defRPr>
      </a:lvl1pPr>
      <a:lvl2pPr algn="ctr" rtl="0" eaLnBrk="0" fontAlgn="base" hangingPunct="0">
        <a:spcBef>
          <a:spcPct val="0"/>
        </a:spcBef>
        <a:spcAft>
          <a:spcPct val="0"/>
        </a:spcAft>
        <a:defRPr sz="4000">
          <a:solidFill>
            <a:srgbClr val="000066"/>
          </a:solidFill>
          <a:latin typeface="Arial Black" pitchFamily="34" charset="0"/>
        </a:defRPr>
      </a:lvl2pPr>
      <a:lvl3pPr algn="ctr" rtl="0" eaLnBrk="0" fontAlgn="base" hangingPunct="0">
        <a:spcBef>
          <a:spcPct val="0"/>
        </a:spcBef>
        <a:spcAft>
          <a:spcPct val="0"/>
        </a:spcAft>
        <a:defRPr sz="4000">
          <a:solidFill>
            <a:srgbClr val="000066"/>
          </a:solidFill>
          <a:latin typeface="Arial Black" pitchFamily="34" charset="0"/>
        </a:defRPr>
      </a:lvl3pPr>
      <a:lvl4pPr algn="ctr" rtl="0" eaLnBrk="0" fontAlgn="base" hangingPunct="0">
        <a:spcBef>
          <a:spcPct val="0"/>
        </a:spcBef>
        <a:spcAft>
          <a:spcPct val="0"/>
        </a:spcAft>
        <a:defRPr sz="4000">
          <a:solidFill>
            <a:srgbClr val="000066"/>
          </a:solidFill>
          <a:latin typeface="Arial Black" pitchFamily="34" charset="0"/>
        </a:defRPr>
      </a:lvl4pPr>
      <a:lvl5pPr algn="ctr" rtl="0" eaLnBrk="0" fontAlgn="base" hangingPunct="0">
        <a:spcBef>
          <a:spcPct val="0"/>
        </a:spcBef>
        <a:spcAft>
          <a:spcPct val="0"/>
        </a:spcAft>
        <a:defRPr sz="4000">
          <a:solidFill>
            <a:srgbClr val="000066"/>
          </a:solidFill>
          <a:latin typeface="Arial Black" pitchFamily="34" charset="0"/>
        </a:defRPr>
      </a:lvl5pPr>
      <a:lvl6pPr marL="457200" algn="ctr" rtl="0" fontAlgn="base">
        <a:spcBef>
          <a:spcPct val="0"/>
        </a:spcBef>
        <a:spcAft>
          <a:spcPct val="0"/>
        </a:spcAft>
        <a:defRPr sz="4000">
          <a:solidFill>
            <a:srgbClr val="000066"/>
          </a:solidFill>
          <a:latin typeface="Arial Black" pitchFamily="34" charset="0"/>
        </a:defRPr>
      </a:lvl6pPr>
      <a:lvl7pPr marL="914400" algn="ctr" rtl="0" fontAlgn="base">
        <a:spcBef>
          <a:spcPct val="0"/>
        </a:spcBef>
        <a:spcAft>
          <a:spcPct val="0"/>
        </a:spcAft>
        <a:defRPr sz="4000">
          <a:solidFill>
            <a:srgbClr val="000066"/>
          </a:solidFill>
          <a:latin typeface="Arial Black" pitchFamily="34" charset="0"/>
        </a:defRPr>
      </a:lvl7pPr>
      <a:lvl8pPr marL="1371600" algn="ctr" rtl="0" fontAlgn="base">
        <a:spcBef>
          <a:spcPct val="0"/>
        </a:spcBef>
        <a:spcAft>
          <a:spcPct val="0"/>
        </a:spcAft>
        <a:defRPr sz="4000">
          <a:solidFill>
            <a:srgbClr val="000066"/>
          </a:solidFill>
          <a:latin typeface="Arial Black" pitchFamily="34" charset="0"/>
        </a:defRPr>
      </a:lvl8pPr>
      <a:lvl9pPr marL="1828800" algn="ctr" rtl="0" fontAlgn="base">
        <a:spcBef>
          <a:spcPct val="0"/>
        </a:spcBef>
        <a:spcAft>
          <a:spcPct val="0"/>
        </a:spcAft>
        <a:defRPr sz="4000">
          <a:solidFill>
            <a:srgbClr val="000066"/>
          </a:solidFill>
          <a:latin typeface="Arial Black" pitchFamily="34" charset="0"/>
        </a:defRPr>
      </a:lvl9pPr>
    </p:titleStyle>
    <p:bodyStyle>
      <a:lvl1pPr marL="342900" indent="-342900" algn="l" rtl="0" eaLnBrk="0" fontAlgn="base" hangingPunct="0">
        <a:spcBef>
          <a:spcPct val="20000"/>
        </a:spcBef>
        <a:spcAft>
          <a:spcPct val="0"/>
        </a:spcAft>
        <a:buChar char="•"/>
        <a:defRPr sz="3200" b="1">
          <a:solidFill>
            <a:srgbClr val="000066"/>
          </a:solidFill>
          <a:latin typeface="+mn-lt"/>
          <a:ea typeface="+mn-ea"/>
          <a:cs typeface="+mn-cs"/>
        </a:defRPr>
      </a:lvl1pPr>
      <a:lvl2pPr marL="742950" indent="-285750" algn="l" rtl="0" eaLnBrk="0" fontAlgn="base" hangingPunct="0">
        <a:spcBef>
          <a:spcPct val="20000"/>
        </a:spcBef>
        <a:spcAft>
          <a:spcPct val="0"/>
        </a:spcAft>
        <a:buChar char="–"/>
        <a:defRPr sz="2800" b="1">
          <a:solidFill>
            <a:srgbClr val="000066"/>
          </a:solidFill>
          <a:latin typeface="+mn-lt"/>
        </a:defRPr>
      </a:lvl2pPr>
      <a:lvl3pPr marL="1143000" indent="-228600" algn="l" rtl="0" eaLnBrk="0" fontAlgn="base" hangingPunct="0">
        <a:spcBef>
          <a:spcPct val="20000"/>
        </a:spcBef>
        <a:spcAft>
          <a:spcPct val="0"/>
        </a:spcAft>
        <a:buChar char="•"/>
        <a:defRPr sz="2400" b="1">
          <a:solidFill>
            <a:srgbClr val="000066"/>
          </a:solidFill>
          <a:latin typeface="+mn-lt"/>
        </a:defRPr>
      </a:lvl3pPr>
      <a:lvl4pPr marL="1600200" indent="-228600" algn="l" rtl="0" eaLnBrk="0" fontAlgn="base" hangingPunct="0">
        <a:spcBef>
          <a:spcPct val="20000"/>
        </a:spcBef>
        <a:spcAft>
          <a:spcPct val="0"/>
        </a:spcAft>
        <a:buChar char="–"/>
        <a:defRPr sz="2000" b="1">
          <a:solidFill>
            <a:srgbClr val="000066"/>
          </a:solidFill>
          <a:latin typeface="+mn-lt"/>
        </a:defRPr>
      </a:lvl4pPr>
      <a:lvl5pPr marL="2057400" indent="-228600" algn="l" rtl="0" eaLnBrk="0" fontAlgn="base" hangingPunct="0">
        <a:spcBef>
          <a:spcPct val="20000"/>
        </a:spcBef>
        <a:spcAft>
          <a:spcPct val="0"/>
        </a:spcAft>
        <a:buChar char="»"/>
        <a:defRPr sz="2000" b="1">
          <a:solidFill>
            <a:srgbClr val="000066"/>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bar.png"/>
          <p:cNvPicPr>
            <a:picLocks noChangeAspect="1"/>
          </p:cNvPicPr>
          <p:nvPr userDrawn="1"/>
        </p:nvPicPr>
        <p:blipFill>
          <a:blip r:embed="rId10" cstate="print"/>
          <a:stretch>
            <a:fillRect/>
          </a:stretch>
        </p:blipFill>
        <p:spPr>
          <a:xfrm>
            <a:off x="0" y="6044184"/>
            <a:ext cx="9144000" cy="813816"/>
          </a:xfrm>
          <a:prstGeom prst="rect">
            <a:avLst/>
          </a:prstGeom>
        </p:spPr>
      </p:pic>
      <p:sp>
        <p:nvSpPr>
          <p:cNvPr id="1027" name="Rectangle 10"/>
          <p:cNvSpPr>
            <a:spLocks noGrp="1" noChangeArrowheads="1"/>
          </p:cNvSpPr>
          <p:nvPr>
            <p:ph type="title"/>
          </p:nvPr>
        </p:nvSpPr>
        <p:spPr bwMode="auto">
          <a:xfrm>
            <a:off x="304800" y="381000"/>
            <a:ext cx="8534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contrasting" dir="t"/>
            </a:scene3d>
            <a:sp3d extrusionH="57150" prstMaterial="metal">
              <a:bevelT w="127000" h="25400" prst="softRound"/>
            </a:sp3d>
          </a:bodyPr>
          <a:lstStyle/>
          <a:p>
            <a:pPr lvl="0"/>
            <a:r>
              <a:rPr lang="en-US" dirty="0" smtClean="0"/>
              <a:t>Click to edit Master title style</a:t>
            </a:r>
          </a:p>
        </p:txBody>
      </p:sp>
      <p:sp>
        <p:nvSpPr>
          <p:cNvPr id="1028" name="Rectangle 11"/>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6" name="Rectangle 12"/>
          <p:cNvSpPr>
            <a:spLocks noGrp="1" noChangeArrowheads="1"/>
          </p:cNvSpPr>
          <p:nvPr>
            <p:ph type="dt" sz="half" idx="2"/>
          </p:nvPr>
        </p:nvSpPr>
        <p:spPr bwMode="auto">
          <a:xfrm>
            <a:off x="350520" y="6576060"/>
            <a:ext cx="422148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accent3"/>
                </a:solidFill>
                <a:effectLst>
                  <a:outerShdw blurRad="38100" dist="38100" dir="2700000" algn="tl">
                    <a:srgbClr val="000000">
                      <a:alpha val="43137"/>
                    </a:srgbClr>
                  </a:outerShdw>
                </a:effectLst>
                <a:latin typeface="+mj-lt"/>
              </a:defRPr>
            </a:lvl1pPr>
          </a:lstStyle>
          <a:p>
            <a:pPr algn="l" rtl="0" fontAlgn="base">
              <a:spcBef>
                <a:spcPct val="0"/>
              </a:spcBef>
              <a:spcAft>
                <a:spcPct val="0"/>
              </a:spcAft>
              <a:defRPr/>
            </a:pPr>
            <a:r>
              <a:rPr lang="en-US" kern="1200" smtClean="0">
                <a:solidFill>
                  <a:srgbClr val="FFFFFF"/>
                </a:solidFill>
                <a:latin typeface="Arial Black"/>
                <a:ea typeface="+mn-ea"/>
                <a:cs typeface="+mn-cs"/>
              </a:rPr>
              <a:t>S-270  Aviation Management and Safety</a:t>
            </a:r>
            <a:endParaRPr lang="en-US" kern="1200" dirty="0">
              <a:solidFill>
                <a:srgbClr val="FFFFFF"/>
              </a:solidFill>
              <a:latin typeface="Arial Black"/>
              <a:ea typeface="+mn-ea"/>
              <a:cs typeface="+mn-cs"/>
            </a:endParaRPr>
          </a:p>
        </p:txBody>
      </p:sp>
      <p:sp>
        <p:nvSpPr>
          <p:cNvPr id="103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kern="1200" dirty="0">
              <a:solidFill>
                <a:srgbClr val="000000"/>
              </a:solidFill>
              <a:latin typeface="Times New Roman" pitchFamily="18" charset="0"/>
              <a:ea typeface="+mn-ea"/>
              <a:cs typeface="+mn-cs"/>
            </a:endParaRPr>
          </a:p>
        </p:txBody>
      </p:sp>
      <p:sp>
        <p:nvSpPr>
          <p:cNvPr id="1038" name="Rectangle 14"/>
          <p:cNvSpPr>
            <a:spLocks noChangeArrowheads="1"/>
          </p:cNvSpPr>
          <p:nvPr userDrawn="1"/>
        </p:nvSpPr>
        <p:spPr bwMode="auto">
          <a:xfrm>
            <a:off x="7086600" y="6598920"/>
            <a:ext cx="1905000" cy="304800"/>
          </a:xfrm>
          <a:prstGeom prst="rect">
            <a:avLst/>
          </a:prstGeom>
          <a:noFill/>
          <a:ln w="9525">
            <a:noFill/>
            <a:miter lim="800000"/>
            <a:headEnd/>
            <a:tailEnd/>
          </a:ln>
          <a:effectLst/>
        </p:spPr>
        <p:txBody>
          <a:bodyPr/>
          <a:lstStyle/>
          <a:p>
            <a:pPr algn="r" rtl="0" fontAlgn="base">
              <a:spcBef>
                <a:spcPct val="0"/>
              </a:spcBef>
              <a:spcAft>
                <a:spcPct val="0"/>
              </a:spcAft>
              <a:defRPr/>
            </a:pPr>
            <a:r>
              <a:rPr lang="en-US" sz="1000" b="1" kern="1200" dirty="0">
                <a:solidFill>
                  <a:srgbClr val="FFFFFF"/>
                </a:solidFill>
                <a:latin typeface="Arial"/>
                <a:ea typeface="+mn-ea"/>
                <a:cs typeface="+mn-cs"/>
              </a:rPr>
              <a:t>Slide 2-</a:t>
            </a:r>
            <a:fld id="{F5E27937-CB51-455B-A80A-0F0D76D99423}" type="slidenum">
              <a:rPr lang="en-US" sz="1000" b="1" kern="1200">
                <a:solidFill>
                  <a:srgbClr val="FFFFFF"/>
                </a:solidFill>
                <a:latin typeface="Arial"/>
                <a:ea typeface="+mn-ea"/>
                <a:cs typeface="+mn-cs"/>
              </a:rPr>
              <a:pPr algn="r" rtl="0" fontAlgn="base">
                <a:spcBef>
                  <a:spcPct val="0"/>
                </a:spcBef>
                <a:spcAft>
                  <a:spcPct val="0"/>
                </a:spcAft>
                <a:defRPr/>
              </a:pPr>
              <a:t>‹#›</a:t>
            </a:fld>
            <a:endParaRPr lang="en-US" sz="1000" b="1" kern="1200" dirty="0">
              <a:solidFill>
                <a:srgbClr val="FFFFFF"/>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Lst>
  <p:timing>
    <p:tnLst>
      <p:par>
        <p:cTn id="1" dur="indefinite" restart="never" nodeType="tmRoot"/>
      </p:par>
    </p:tnLst>
  </p:timing>
  <p:hf sldNum="0" hdr="0" ftr="0"/>
  <p:txStyles>
    <p:titleStyle>
      <a:lvl1pPr algn="ctr" rtl="0" eaLnBrk="0" fontAlgn="base" hangingPunct="0">
        <a:spcBef>
          <a:spcPct val="0"/>
        </a:spcBef>
        <a:spcAft>
          <a:spcPct val="0"/>
        </a:spcAft>
        <a:defRPr sz="4000">
          <a:ln>
            <a:noFill/>
          </a:ln>
          <a:solidFill>
            <a:srgbClr val="FF0000"/>
          </a:solidFill>
          <a:effectLst>
            <a:reflection blurRad="6350" stA="55000" endA="300" endPos="45500" dir="5400000" sy="-100000" algn="bl" rotWithShape="0"/>
          </a:effectLst>
          <a:latin typeface="+mj-lt"/>
          <a:ea typeface="+mj-ea"/>
          <a:cs typeface="+mj-cs"/>
        </a:defRPr>
      </a:lvl1pPr>
      <a:lvl2pPr algn="ctr" rtl="0" eaLnBrk="0" fontAlgn="base" hangingPunct="0">
        <a:spcBef>
          <a:spcPct val="0"/>
        </a:spcBef>
        <a:spcAft>
          <a:spcPct val="0"/>
        </a:spcAft>
        <a:defRPr sz="4000">
          <a:solidFill>
            <a:srgbClr val="000066"/>
          </a:solidFill>
          <a:latin typeface="Arial Black" pitchFamily="34" charset="0"/>
        </a:defRPr>
      </a:lvl2pPr>
      <a:lvl3pPr algn="ctr" rtl="0" eaLnBrk="0" fontAlgn="base" hangingPunct="0">
        <a:spcBef>
          <a:spcPct val="0"/>
        </a:spcBef>
        <a:spcAft>
          <a:spcPct val="0"/>
        </a:spcAft>
        <a:defRPr sz="4000">
          <a:solidFill>
            <a:srgbClr val="000066"/>
          </a:solidFill>
          <a:latin typeface="Arial Black" pitchFamily="34" charset="0"/>
        </a:defRPr>
      </a:lvl3pPr>
      <a:lvl4pPr algn="ctr" rtl="0" eaLnBrk="0" fontAlgn="base" hangingPunct="0">
        <a:spcBef>
          <a:spcPct val="0"/>
        </a:spcBef>
        <a:spcAft>
          <a:spcPct val="0"/>
        </a:spcAft>
        <a:defRPr sz="4000">
          <a:solidFill>
            <a:srgbClr val="000066"/>
          </a:solidFill>
          <a:latin typeface="Arial Black" pitchFamily="34" charset="0"/>
        </a:defRPr>
      </a:lvl4pPr>
      <a:lvl5pPr algn="ctr" rtl="0" eaLnBrk="0" fontAlgn="base" hangingPunct="0">
        <a:spcBef>
          <a:spcPct val="0"/>
        </a:spcBef>
        <a:spcAft>
          <a:spcPct val="0"/>
        </a:spcAft>
        <a:defRPr sz="4000">
          <a:solidFill>
            <a:srgbClr val="000066"/>
          </a:solidFill>
          <a:latin typeface="Arial Black" pitchFamily="34" charset="0"/>
        </a:defRPr>
      </a:lvl5pPr>
      <a:lvl6pPr marL="457200" algn="ctr" rtl="0" fontAlgn="base">
        <a:spcBef>
          <a:spcPct val="0"/>
        </a:spcBef>
        <a:spcAft>
          <a:spcPct val="0"/>
        </a:spcAft>
        <a:defRPr sz="4000">
          <a:solidFill>
            <a:srgbClr val="000066"/>
          </a:solidFill>
          <a:latin typeface="Arial Black" pitchFamily="34" charset="0"/>
        </a:defRPr>
      </a:lvl6pPr>
      <a:lvl7pPr marL="914400" algn="ctr" rtl="0" fontAlgn="base">
        <a:spcBef>
          <a:spcPct val="0"/>
        </a:spcBef>
        <a:spcAft>
          <a:spcPct val="0"/>
        </a:spcAft>
        <a:defRPr sz="4000">
          <a:solidFill>
            <a:srgbClr val="000066"/>
          </a:solidFill>
          <a:latin typeface="Arial Black" pitchFamily="34" charset="0"/>
        </a:defRPr>
      </a:lvl7pPr>
      <a:lvl8pPr marL="1371600" algn="ctr" rtl="0" fontAlgn="base">
        <a:spcBef>
          <a:spcPct val="0"/>
        </a:spcBef>
        <a:spcAft>
          <a:spcPct val="0"/>
        </a:spcAft>
        <a:defRPr sz="4000">
          <a:solidFill>
            <a:srgbClr val="000066"/>
          </a:solidFill>
          <a:latin typeface="Arial Black" pitchFamily="34" charset="0"/>
        </a:defRPr>
      </a:lvl8pPr>
      <a:lvl9pPr marL="1828800" algn="ctr" rtl="0" fontAlgn="base">
        <a:spcBef>
          <a:spcPct val="0"/>
        </a:spcBef>
        <a:spcAft>
          <a:spcPct val="0"/>
        </a:spcAft>
        <a:defRPr sz="4000">
          <a:solidFill>
            <a:srgbClr val="000066"/>
          </a:solidFill>
          <a:latin typeface="Arial Black" pitchFamily="34" charset="0"/>
        </a:defRPr>
      </a:lvl9pPr>
    </p:titleStyle>
    <p:bodyStyle>
      <a:lvl1pPr marL="342900" indent="-342900" algn="l" rtl="0" eaLnBrk="0" fontAlgn="base" hangingPunct="0">
        <a:spcBef>
          <a:spcPct val="20000"/>
        </a:spcBef>
        <a:spcAft>
          <a:spcPct val="0"/>
        </a:spcAft>
        <a:buChar char="•"/>
        <a:defRPr sz="3200" b="1">
          <a:solidFill>
            <a:srgbClr val="000066"/>
          </a:solidFill>
          <a:latin typeface="+mn-lt"/>
          <a:ea typeface="+mn-ea"/>
          <a:cs typeface="+mn-cs"/>
        </a:defRPr>
      </a:lvl1pPr>
      <a:lvl2pPr marL="742950" indent="-285750" algn="l" rtl="0" eaLnBrk="0" fontAlgn="base" hangingPunct="0">
        <a:spcBef>
          <a:spcPct val="20000"/>
        </a:spcBef>
        <a:spcAft>
          <a:spcPct val="0"/>
        </a:spcAft>
        <a:buChar char="–"/>
        <a:defRPr sz="2800" b="1">
          <a:solidFill>
            <a:srgbClr val="000066"/>
          </a:solidFill>
          <a:latin typeface="+mn-lt"/>
        </a:defRPr>
      </a:lvl2pPr>
      <a:lvl3pPr marL="1143000" indent="-228600" algn="l" rtl="0" eaLnBrk="0" fontAlgn="base" hangingPunct="0">
        <a:spcBef>
          <a:spcPct val="20000"/>
        </a:spcBef>
        <a:spcAft>
          <a:spcPct val="0"/>
        </a:spcAft>
        <a:buChar char="•"/>
        <a:defRPr sz="2400" b="1">
          <a:solidFill>
            <a:srgbClr val="000066"/>
          </a:solidFill>
          <a:latin typeface="+mn-lt"/>
        </a:defRPr>
      </a:lvl3pPr>
      <a:lvl4pPr marL="1600200" indent="-228600" algn="l" rtl="0" eaLnBrk="0" fontAlgn="base" hangingPunct="0">
        <a:spcBef>
          <a:spcPct val="20000"/>
        </a:spcBef>
        <a:spcAft>
          <a:spcPct val="0"/>
        </a:spcAft>
        <a:buChar char="–"/>
        <a:defRPr sz="2000" b="1">
          <a:solidFill>
            <a:srgbClr val="000066"/>
          </a:solidFill>
          <a:latin typeface="+mn-lt"/>
        </a:defRPr>
      </a:lvl4pPr>
      <a:lvl5pPr marL="2057400" indent="-228600" algn="l" rtl="0" eaLnBrk="0" fontAlgn="base" hangingPunct="0">
        <a:spcBef>
          <a:spcPct val="20000"/>
        </a:spcBef>
        <a:spcAft>
          <a:spcPct val="0"/>
        </a:spcAft>
        <a:buChar char="»"/>
        <a:defRPr sz="2000" b="1">
          <a:solidFill>
            <a:srgbClr val="000066"/>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bar.png"/>
          <p:cNvPicPr>
            <a:picLocks noChangeAspect="1"/>
          </p:cNvPicPr>
          <p:nvPr userDrawn="1"/>
        </p:nvPicPr>
        <p:blipFill>
          <a:blip r:embed="rId10" cstate="print"/>
          <a:stretch>
            <a:fillRect/>
          </a:stretch>
        </p:blipFill>
        <p:spPr>
          <a:xfrm>
            <a:off x="0" y="6044184"/>
            <a:ext cx="9144000" cy="813816"/>
          </a:xfrm>
          <a:prstGeom prst="rect">
            <a:avLst/>
          </a:prstGeom>
        </p:spPr>
      </p:pic>
      <p:sp>
        <p:nvSpPr>
          <p:cNvPr id="1027" name="Rectangle 10"/>
          <p:cNvSpPr>
            <a:spLocks noGrp="1" noChangeArrowheads="1"/>
          </p:cNvSpPr>
          <p:nvPr>
            <p:ph type="title"/>
          </p:nvPr>
        </p:nvSpPr>
        <p:spPr bwMode="auto">
          <a:xfrm>
            <a:off x="304800" y="381000"/>
            <a:ext cx="8534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contrasting" dir="t"/>
            </a:scene3d>
            <a:sp3d extrusionH="57150" prstMaterial="metal">
              <a:bevelT w="127000" h="25400" prst="softRound"/>
            </a:sp3d>
          </a:bodyPr>
          <a:lstStyle/>
          <a:p>
            <a:pPr lvl="0"/>
            <a:r>
              <a:rPr lang="en-US" dirty="0" smtClean="0"/>
              <a:t>Click to edit Master title style</a:t>
            </a:r>
          </a:p>
        </p:txBody>
      </p:sp>
      <p:sp>
        <p:nvSpPr>
          <p:cNvPr id="1028" name="Rectangle 11"/>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6" name="Rectangle 12"/>
          <p:cNvSpPr>
            <a:spLocks noGrp="1" noChangeArrowheads="1"/>
          </p:cNvSpPr>
          <p:nvPr>
            <p:ph type="dt" sz="half" idx="2"/>
          </p:nvPr>
        </p:nvSpPr>
        <p:spPr bwMode="auto">
          <a:xfrm>
            <a:off x="350520" y="6576060"/>
            <a:ext cx="422148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accent3"/>
                </a:solidFill>
                <a:effectLst>
                  <a:outerShdw blurRad="38100" dist="38100" dir="2700000" algn="tl">
                    <a:srgbClr val="000000">
                      <a:alpha val="43137"/>
                    </a:srgbClr>
                  </a:outerShdw>
                </a:effectLst>
                <a:latin typeface="+mj-lt"/>
              </a:defRPr>
            </a:lvl1pPr>
          </a:lstStyle>
          <a:p>
            <a:pPr algn="l" rtl="0" fontAlgn="base">
              <a:spcBef>
                <a:spcPct val="0"/>
              </a:spcBef>
              <a:spcAft>
                <a:spcPct val="0"/>
              </a:spcAft>
              <a:defRPr/>
            </a:pPr>
            <a:r>
              <a:rPr lang="en-US" kern="1200" smtClean="0">
                <a:solidFill>
                  <a:srgbClr val="FFFFFF"/>
                </a:solidFill>
                <a:latin typeface="Arial Black"/>
                <a:ea typeface="+mn-ea"/>
                <a:cs typeface="+mn-cs"/>
              </a:rPr>
              <a:t>S-270  Aviation Management and Safety</a:t>
            </a:r>
            <a:endParaRPr lang="en-US" kern="1200" dirty="0">
              <a:solidFill>
                <a:srgbClr val="FFFFFF"/>
              </a:solidFill>
              <a:latin typeface="Arial Black"/>
              <a:ea typeface="+mn-ea"/>
              <a:cs typeface="+mn-cs"/>
            </a:endParaRPr>
          </a:p>
        </p:txBody>
      </p:sp>
      <p:sp>
        <p:nvSpPr>
          <p:cNvPr id="103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kern="1200" dirty="0">
              <a:solidFill>
                <a:srgbClr val="000000"/>
              </a:solidFill>
              <a:latin typeface="Times New Roman" pitchFamily="18" charset="0"/>
              <a:ea typeface="+mn-ea"/>
              <a:cs typeface="+mn-cs"/>
            </a:endParaRPr>
          </a:p>
        </p:txBody>
      </p:sp>
      <p:sp>
        <p:nvSpPr>
          <p:cNvPr id="1038" name="Rectangle 14"/>
          <p:cNvSpPr>
            <a:spLocks noChangeArrowheads="1"/>
          </p:cNvSpPr>
          <p:nvPr userDrawn="1"/>
        </p:nvSpPr>
        <p:spPr bwMode="auto">
          <a:xfrm>
            <a:off x="7086600" y="6598920"/>
            <a:ext cx="1905000" cy="304800"/>
          </a:xfrm>
          <a:prstGeom prst="rect">
            <a:avLst/>
          </a:prstGeom>
          <a:noFill/>
          <a:ln w="9525">
            <a:noFill/>
            <a:miter lim="800000"/>
            <a:headEnd/>
            <a:tailEnd/>
          </a:ln>
          <a:effectLst/>
        </p:spPr>
        <p:txBody>
          <a:bodyPr/>
          <a:lstStyle/>
          <a:p>
            <a:pPr algn="r" rtl="0" fontAlgn="base">
              <a:spcBef>
                <a:spcPct val="0"/>
              </a:spcBef>
              <a:spcAft>
                <a:spcPct val="0"/>
              </a:spcAft>
              <a:defRPr/>
            </a:pPr>
            <a:r>
              <a:rPr lang="en-US" sz="1000" b="1" kern="1200" dirty="0">
                <a:solidFill>
                  <a:srgbClr val="FFFFFF"/>
                </a:solidFill>
                <a:latin typeface="Arial"/>
                <a:ea typeface="+mn-ea"/>
                <a:cs typeface="+mn-cs"/>
              </a:rPr>
              <a:t>Slide 2-</a:t>
            </a:r>
            <a:fld id="{F5E27937-CB51-455B-A80A-0F0D76D99423}" type="slidenum">
              <a:rPr lang="en-US" sz="1000" b="1" kern="1200">
                <a:solidFill>
                  <a:srgbClr val="FFFFFF"/>
                </a:solidFill>
                <a:latin typeface="Arial"/>
                <a:ea typeface="+mn-ea"/>
                <a:cs typeface="+mn-cs"/>
              </a:rPr>
              <a:pPr algn="r" rtl="0" fontAlgn="base">
                <a:spcBef>
                  <a:spcPct val="0"/>
                </a:spcBef>
                <a:spcAft>
                  <a:spcPct val="0"/>
                </a:spcAft>
                <a:defRPr/>
              </a:pPr>
              <a:t>‹#›</a:t>
            </a:fld>
            <a:endParaRPr lang="en-US" sz="1000" b="1" kern="1200" dirty="0">
              <a:solidFill>
                <a:srgbClr val="FFFFFF"/>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Lst>
  <p:timing>
    <p:tnLst>
      <p:par>
        <p:cTn id="1" dur="indefinite" restart="never" nodeType="tmRoot"/>
      </p:par>
    </p:tnLst>
  </p:timing>
  <p:hf sldNum="0" hdr="0" ftr="0"/>
  <p:txStyles>
    <p:titleStyle>
      <a:lvl1pPr algn="ctr" rtl="0" eaLnBrk="0" fontAlgn="base" hangingPunct="0">
        <a:spcBef>
          <a:spcPct val="0"/>
        </a:spcBef>
        <a:spcAft>
          <a:spcPct val="0"/>
        </a:spcAft>
        <a:defRPr sz="4000">
          <a:ln>
            <a:noFill/>
          </a:ln>
          <a:solidFill>
            <a:srgbClr val="FF0000"/>
          </a:solidFill>
          <a:effectLst>
            <a:reflection blurRad="6350" stA="55000" endA="300" endPos="45500" dir="5400000" sy="-100000" algn="bl" rotWithShape="0"/>
          </a:effectLst>
          <a:latin typeface="+mj-lt"/>
          <a:ea typeface="+mj-ea"/>
          <a:cs typeface="+mj-cs"/>
        </a:defRPr>
      </a:lvl1pPr>
      <a:lvl2pPr algn="ctr" rtl="0" eaLnBrk="0" fontAlgn="base" hangingPunct="0">
        <a:spcBef>
          <a:spcPct val="0"/>
        </a:spcBef>
        <a:spcAft>
          <a:spcPct val="0"/>
        </a:spcAft>
        <a:defRPr sz="4000">
          <a:solidFill>
            <a:srgbClr val="000066"/>
          </a:solidFill>
          <a:latin typeface="Arial Black" pitchFamily="34" charset="0"/>
        </a:defRPr>
      </a:lvl2pPr>
      <a:lvl3pPr algn="ctr" rtl="0" eaLnBrk="0" fontAlgn="base" hangingPunct="0">
        <a:spcBef>
          <a:spcPct val="0"/>
        </a:spcBef>
        <a:spcAft>
          <a:spcPct val="0"/>
        </a:spcAft>
        <a:defRPr sz="4000">
          <a:solidFill>
            <a:srgbClr val="000066"/>
          </a:solidFill>
          <a:latin typeface="Arial Black" pitchFamily="34" charset="0"/>
        </a:defRPr>
      </a:lvl3pPr>
      <a:lvl4pPr algn="ctr" rtl="0" eaLnBrk="0" fontAlgn="base" hangingPunct="0">
        <a:spcBef>
          <a:spcPct val="0"/>
        </a:spcBef>
        <a:spcAft>
          <a:spcPct val="0"/>
        </a:spcAft>
        <a:defRPr sz="4000">
          <a:solidFill>
            <a:srgbClr val="000066"/>
          </a:solidFill>
          <a:latin typeface="Arial Black" pitchFamily="34" charset="0"/>
        </a:defRPr>
      </a:lvl4pPr>
      <a:lvl5pPr algn="ctr" rtl="0" eaLnBrk="0" fontAlgn="base" hangingPunct="0">
        <a:spcBef>
          <a:spcPct val="0"/>
        </a:spcBef>
        <a:spcAft>
          <a:spcPct val="0"/>
        </a:spcAft>
        <a:defRPr sz="4000">
          <a:solidFill>
            <a:srgbClr val="000066"/>
          </a:solidFill>
          <a:latin typeface="Arial Black" pitchFamily="34" charset="0"/>
        </a:defRPr>
      </a:lvl5pPr>
      <a:lvl6pPr marL="457200" algn="ctr" rtl="0" fontAlgn="base">
        <a:spcBef>
          <a:spcPct val="0"/>
        </a:spcBef>
        <a:spcAft>
          <a:spcPct val="0"/>
        </a:spcAft>
        <a:defRPr sz="4000">
          <a:solidFill>
            <a:srgbClr val="000066"/>
          </a:solidFill>
          <a:latin typeface="Arial Black" pitchFamily="34" charset="0"/>
        </a:defRPr>
      </a:lvl6pPr>
      <a:lvl7pPr marL="914400" algn="ctr" rtl="0" fontAlgn="base">
        <a:spcBef>
          <a:spcPct val="0"/>
        </a:spcBef>
        <a:spcAft>
          <a:spcPct val="0"/>
        </a:spcAft>
        <a:defRPr sz="4000">
          <a:solidFill>
            <a:srgbClr val="000066"/>
          </a:solidFill>
          <a:latin typeface="Arial Black" pitchFamily="34" charset="0"/>
        </a:defRPr>
      </a:lvl7pPr>
      <a:lvl8pPr marL="1371600" algn="ctr" rtl="0" fontAlgn="base">
        <a:spcBef>
          <a:spcPct val="0"/>
        </a:spcBef>
        <a:spcAft>
          <a:spcPct val="0"/>
        </a:spcAft>
        <a:defRPr sz="4000">
          <a:solidFill>
            <a:srgbClr val="000066"/>
          </a:solidFill>
          <a:latin typeface="Arial Black" pitchFamily="34" charset="0"/>
        </a:defRPr>
      </a:lvl8pPr>
      <a:lvl9pPr marL="1828800" algn="ctr" rtl="0" fontAlgn="base">
        <a:spcBef>
          <a:spcPct val="0"/>
        </a:spcBef>
        <a:spcAft>
          <a:spcPct val="0"/>
        </a:spcAft>
        <a:defRPr sz="4000">
          <a:solidFill>
            <a:srgbClr val="000066"/>
          </a:solidFill>
          <a:latin typeface="Arial Black" pitchFamily="34" charset="0"/>
        </a:defRPr>
      </a:lvl9pPr>
    </p:titleStyle>
    <p:bodyStyle>
      <a:lvl1pPr marL="342900" indent="-342900" algn="l" rtl="0" eaLnBrk="0" fontAlgn="base" hangingPunct="0">
        <a:spcBef>
          <a:spcPct val="20000"/>
        </a:spcBef>
        <a:spcAft>
          <a:spcPct val="0"/>
        </a:spcAft>
        <a:buChar char="•"/>
        <a:defRPr sz="3200" b="1">
          <a:solidFill>
            <a:srgbClr val="000066"/>
          </a:solidFill>
          <a:latin typeface="+mn-lt"/>
          <a:ea typeface="+mn-ea"/>
          <a:cs typeface="+mn-cs"/>
        </a:defRPr>
      </a:lvl1pPr>
      <a:lvl2pPr marL="742950" indent="-285750" algn="l" rtl="0" eaLnBrk="0" fontAlgn="base" hangingPunct="0">
        <a:spcBef>
          <a:spcPct val="20000"/>
        </a:spcBef>
        <a:spcAft>
          <a:spcPct val="0"/>
        </a:spcAft>
        <a:buChar char="–"/>
        <a:defRPr sz="2800" b="1">
          <a:solidFill>
            <a:srgbClr val="000066"/>
          </a:solidFill>
          <a:latin typeface="+mn-lt"/>
        </a:defRPr>
      </a:lvl2pPr>
      <a:lvl3pPr marL="1143000" indent="-228600" algn="l" rtl="0" eaLnBrk="0" fontAlgn="base" hangingPunct="0">
        <a:spcBef>
          <a:spcPct val="20000"/>
        </a:spcBef>
        <a:spcAft>
          <a:spcPct val="0"/>
        </a:spcAft>
        <a:buChar char="•"/>
        <a:defRPr sz="2400" b="1">
          <a:solidFill>
            <a:srgbClr val="000066"/>
          </a:solidFill>
          <a:latin typeface="+mn-lt"/>
        </a:defRPr>
      </a:lvl3pPr>
      <a:lvl4pPr marL="1600200" indent="-228600" algn="l" rtl="0" eaLnBrk="0" fontAlgn="base" hangingPunct="0">
        <a:spcBef>
          <a:spcPct val="20000"/>
        </a:spcBef>
        <a:spcAft>
          <a:spcPct val="0"/>
        </a:spcAft>
        <a:buChar char="–"/>
        <a:defRPr sz="2000" b="1">
          <a:solidFill>
            <a:srgbClr val="000066"/>
          </a:solidFill>
          <a:latin typeface="+mn-lt"/>
        </a:defRPr>
      </a:lvl4pPr>
      <a:lvl5pPr marL="2057400" indent="-228600" algn="l" rtl="0" eaLnBrk="0" fontAlgn="base" hangingPunct="0">
        <a:spcBef>
          <a:spcPct val="20000"/>
        </a:spcBef>
        <a:spcAft>
          <a:spcPct val="0"/>
        </a:spcAft>
        <a:buChar char="»"/>
        <a:defRPr sz="2000" b="1">
          <a:solidFill>
            <a:srgbClr val="000066"/>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bar.png"/>
          <p:cNvPicPr>
            <a:picLocks noChangeAspect="1"/>
          </p:cNvPicPr>
          <p:nvPr userDrawn="1"/>
        </p:nvPicPr>
        <p:blipFill>
          <a:blip r:embed="rId10" cstate="print"/>
          <a:stretch>
            <a:fillRect/>
          </a:stretch>
        </p:blipFill>
        <p:spPr>
          <a:xfrm>
            <a:off x="0" y="6044184"/>
            <a:ext cx="9144000" cy="813816"/>
          </a:xfrm>
          <a:prstGeom prst="rect">
            <a:avLst/>
          </a:prstGeom>
        </p:spPr>
      </p:pic>
      <p:sp>
        <p:nvSpPr>
          <p:cNvPr id="1027" name="Rectangle 10"/>
          <p:cNvSpPr>
            <a:spLocks noGrp="1" noChangeArrowheads="1"/>
          </p:cNvSpPr>
          <p:nvPr>
            <p:ph type="title"/>
          </p:nvPr>
        </p:nvSpPr>
        <p:spPr bwMode="auto">
          <a:xfrm>
            <a:off x="304800" y="381000"/>
            <a:ext cx="8534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contrasting" dir="t"/>
            </a:scene3d>
            <a:sp3d extrusionH="57150" prstMaterial="metal">
              <a:bevelT w="127000" h="25400" prst="softRound"/>
            </a:sp3d>
          </a:bodyPr>
          <a:lstStyle/>
          <a:p>
            <a:pPr lvl="0"/>
            <a:r>
              <a:rPr lang="en-US" dirty="0" smtClean="0"/>
              <a:t>Click to edit Master title style</a:t>
            </a:r>
          </a:p>
        </p:txBody>
      </p:sp>
      <p:sp>
        <p:nvSpPr>
          <p:cNvPr id="1028" name="Rectangle 11"/>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6" name="Rectangle 12"/>
          <p:cNvSpPr>
            <a:spLocks noGrp="1" noChangeArrowheads="1"/>
          </p:cNvSpPr>
          <p:nvPr>
            <p:ph type="dt" sz="half" idx="2"/>
          </p:nvPr>
        </p:nvSpPr>
        <p:spPr bwMode="auto">
          <a:xfrm>
            <a:off x="350520" y="6576060"/>
            <a:ext cx="422148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accent3"/>
                </a:solidFill>
                <a:effectLst>
                  <a:outerShdw blurRad="38100" dist="38100" dir="2700000" algn="tl">
                    <a:srgbClr val="000000">
                      <a:alpha val="43137"/>
                    </a:srgbClr>
                  </a:outerShdw>
                </a:effectLst>
                <a:latin typeface="+mj-lt"/>
              </a:defRPr>
            </a:lvl1pPr>
          </a:lstStyle>
          <a:p>
            <a:pPr algn="l" rtl="0" fontAlgn="base">
              <a:spcBef>
                <a:spcPct val="0"/>
              </a:spcBef>
              <a:spcAft>
                <a:spcPct val="0"/>
              </a:spcAft>
              <a:defRPr/>
            </a:pPr>
            <a:r>
              <a:rPr lang="en-US" kern="1200" smtClean="0">
                <a:solidFill>
                  <a:srgbClr val="FFFFFF"/>
                </a:solidFill>
                <a:latin typeface="Arial Black"/>
                <a:ea typeface="+mn-ea"/>
                <a:cs typeface="+mn-cs"/>
              </a:rPr>
              <a:t>S-270  Aviation Management and Safety</a:t>
            </a:r>
            <a:endParaRPr lang="en-US" kern="1200" dirty="0">
              <a:solidFill>
                <a:srgbClr val="FFFFFF"/>
              </a:solidFill>
              <a:latin typeface="Arial Black"/>
              <a:ea typeface="+mn-ea"/>
              <a:cs typeface="+mn-cs"/>
            </a:endParaRPr>
          </a:p>
        </p:txBody>
      </p:sp>
      <p:sp>
        <p:nvSpPr>
          <p:cNvPr id="103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kern="1200" dirty="0">
              <a:solidFill>
                <a:srgbClr val="000000"/>
              </a:solidFill>
              <a:latin typeface="Times New Roman" pitchFamily="18" charset="0"/>
              <a:ea typeface="+mn-ea"/>
              <a:cs typeface="+mn-cs"/>
            </a:endParaRPr>
          </a:p>
        </p:txBody>
      </p:sp>
      <p:sp>
        <p:nvSpPr>
          <p:cNvPr id="1038" name="Rectangle 14"/>
          <p:cNvSpPr>
            <a:spLocks noChangeArrowheads="1"/>
          </p:cNvSpPr>
          <p:nvPr userDrawn="1"/>
        </p:nvSpPr>
        <p:spPr bwMode="auto">
          <a:xfrm>
            <a:off x="7086600" y="6598920"/>
            <a:ext cx="1905000" cy="304800"/>
          </a:xfrm>
          <a:prstGeom prst="rect">
            <a:avLst/>
          </a:prstGeom>
          <a:noFill/>
          <a:ln w="9525">
            <a:noFill/>
            <a:miter lim="800000"/>
            <a:headEnd/>
            <a:tailEnd/>
          </a:ln>
          <a:effectLst/>
        </p:spPr>
        <p:txBody>
          <a:bodyPr/>
          <a:lstStyle/>
          <a:p>
            <a:pPr algn="r" rtl="0" fontAlgn="base">
              <a:spcBef>
                <a:spcPct val="0"/>
              </a:spcBef>
              <a:spcAft>
                <a:spcPct val="0"/>
              </a:spcAft>
              <a:defRPr/>
            </a:pPr>
            <a:r>
              <a:rPr lang="en-US" sz="1000" b="1" kern="1200" dirty="0">
                <a:solidFill>
                  <a:srgbClr val="FFFFFF"/>
                </a:solidFill>
                <a:latin typeface="Arial"/>
                <a:ea typeface="+mn-ea"/>
                <a:cs typeface="+mn-cs"/>
              </a:rPr>
              <a:t>Slide 2-</a:t>
            </a:r>
            <a:fld id="{F5E27937-CB51-455B-A80A-0F0D76D99423}" type="slidenum">
              <a:rPr lang="en-US" sz="1000" b="1" kern="1200">
                <a:solidFill>
                  <a:srgbClr val="FFFFFF"/>
                </a:solidFill>
                <a:latin typeface="Arial"/>
                <a:ea typeface="+mn-ea"/>
                <a:cs typeface="+mn-cs"/>
              </a:rPr>
              <a:pPr algn="r" rtl="0" fontAlgn="base">
                <a:spcBef>
                  <a:spcPct val="0"/>
                </a:spcBef>
                <a:spcAft>
                  <a:spcPct val="0"/>
                </a:spcAft>
                <a:defRPr/>
              </a:pPr>
              <a:t>‹#›</a:t>
            </a:fld>
            <a:endParaRPr lang="en-US" sz="1000" b="1" kern="1200" dirty="0">
              <a:solidFill>
                <a:srgbClr val="FFFFFF"/>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Lst>
  <p:timing>
    <p:tnLst>
      <p:par>
        <p:cTn id="1" dur="indefinite" restart="never" nodeType="tmRoot"/>
      </p:par>
    </p:tnLst>
  </p:timing>
  <p:hf sldNum="0" hdr="0" ftr="0"/>
  <p:txStyles>
    <p:titleStyle>
      <a:lvl1pPr algn="ctr" rtl="0" eaLnBrk="0" fontAlgn="base" hangingPunct="0">
        <a:spcBef>
          <a:spcPct val="0"/>
        </a:spcBef>
        <a:spcAft>
          <a:spcPct val="0"/>
        </a:spcAft>
        <a:defRPr sz="4000">
          <a:ln>
            <a:noFill/>
          </a:ln>
          <a:solidFill>
            <a:srgbClr val="FF0000"/>
          </a:solidFill>
          <a:effectLst>
            <a:reflection blurRad="6350" stA="55000" endA="300" endPos="45500" dir="5400000" sy="-100000" algn="bl" rotWithShape="0"/>
          </a:effectLst>
          <a:latin typeface="+mj-lt"/>
          <a:ea typeface="+mj-ea"/>
          <a:cs typeface="+mj-cs"/>
        </a:defRPr>
      </a:lvl1pPr>
      <a:lvl2pPr algn="ctr" rtl="0" eaLnBrk="0" fontAlgn="base" hangingPunct="0">
        <a:spcBef>
          <a:spcPct val="0"/>
        </a:spcBef>
        <a:spcAft>
          <a:spcPct val="0"/>
        </a:spcAft>
        <a:defRPr sz="4000">
          <a:solidFill>
            <a:srgbClr val="000066"/>
          </a:solidFill>
          <a:latin typeface="Arial Black" pitchFamily="34" charset="0"/>
        </a:defRPr>
      </a:lvl2pPr>
      <a:lvl3pPr algn="ctr" rtl="0" eaLnBrk="0" fontAlgn="base" hangingPunct="0">
        <a:spcBef>
          <a:spcPct val="0"/>
        </a:spcBef>
        <a:spcAft>
          <a:spcPct val="0"/>
        </a:spcAft>
        <a:defRPr sz="4000">
          <a:solidFill>
            <a:srgbClr val="000066"/>
          </a:solidFill>
          <a:latin typeface="Arial Black" pitchFamily="34" charset="0"/>
        </a:defRPr>
      </a:lvl3pPr>
      <a:lvl4pPr algn="ctr" rtl="0" eaLnBrk="0" fontAlgn="base" hangingPunct="0">
        <a:spcBef>
          <a:spcPct val="0"/>
        </a:spcBef>
        <a:spcAft>
          <a:spcPct val="0"/>
        </a:spcAft>
        <a:defRPr sz="4000">
          <a:solidFill>
            <a:srgbClr val="000066"/>
          </a:solidFill>
          <a:latin typeface="Arial Black" pitchFamily="34" charset="0"/>
        </a:defRPr>
      </a:lvl4pPr>
      <a:lvl5pPr algn="ctr" rtl="0" eaLnBrk="0" fontAlgn="base" hangingPunct="0">
        <a:spcBef>
          <a:spcPct val="0"/>
        </a:spcBef>
        <a:spcAft>
          <a:spcPct val="0"/>
        </a:spcAft>
        <a:defRPr sz="4000">
          <a:solidFill>
            <a:srgbClr val="000066"/>
          </a:solidFill>
          <a:latin typeface="Arial Black" pitchFamily="34" charset="0"/>
        </a:defRPr>
      </a:lvl5pPr>
      <a:lvl6pPr marL="457200" algn="ctr" rtl="0" fontAlgn="base">
        <a:spcBef>
          <a:spcPct val="0"/>
        </a:spcBef>
        <a:spcAft>
          <a:spcPct val="0"/>
        </a:spcAft>
        <a:defRPr sz="4000">
          <a:solidFill>
            <a:srgbClr val="000066"/>
          </a:solidFill>
          <a:latin typeface="Arial Black" pitchFamily="34" charset="0"/>
        </a:defRPr>
      </a:lvl6pPr>
      <a:lvl7pPr marL="914400" algn="ctr" rtl="0" fontAlgn="base">
        <a:spcBef>
          <a:spcPct val="0"/>
        </a:spcBef>
        <a:spcAft>
          <a:spcPct val="0"/>
        </a:spcAft>
        <a:defRPr sz="4000">
          <a:solidFill>
            <a:srgbClr val="000066"/>
          </a:solidFill>
          <a:latin typeface="Arial Black" pitchFamily="34" charset="0"/>
        </a:defRPr>
      </a:lvl7pPr>
      <a:lvl8pPr marL="1371600" algn="ctr" rtl="0" fontAlgn="base">
        <a:spcBef>
          <a:spcPct val="0"/>
        </a:spcBef>
        <a:spcAft>
          <a:spcPct val="0"/>
        </a:spcAft>
        <a:defRPr sz="4000">
          <a:solidFill>
            <a:srgbClr val="000066"/>
          </a:solidFill>
          <a:latin typeface="Arial Black" pitchFamily="34" charset="0"/>
        </a:defRPr>
      </a:lvl8pPr>
      <a:lvl9pPr marL="1828800" algn="ctr" rtl="0" fontAlgn="base">
        <a:spcBef>
          <a:spcPct val="0"/>
        </a:spcBef>
        <a:spcAft>
          <a:spcPct val="0"/>
        </a:spcAft>
        <a:defRPr sz="4000">
          <a:solidFill>
            <a:srgbClr val="000066"/>
          </a:solidFill>
          <a:latin typeface="Arial Black" pitchFamily="34" charset="0"/>
        </a:defRPr>
      </a:lvl9pPr>
    </p:titleStyle>
    <p:bodyStyle>
      <a:lvl1pPr marL="342900" indent="-342900" algn="l" rtl="0" eaLnBrk="0" fontAlgn="base" hangingPunct="0">
        <a:spcBef>
          <a:spcPct val="20000"/>
        </a:spcBef>
        <a:spcAft>
          <a:spcPct val="0"/>
        </a:spcAft>
        <a:buChar char="•"/>
        <a:defRPr sz="3200" b="1">
          <a:solidFill>
            <a:srgbClr val="000066"/>
          </a:solidFill>
          <a:latin typeface="+mn-lt"/>
          <a:ea typeface="+mn-ea"/>
          <a:cs typeface="+mn-cs"/>
        </a:defRPr>
      </a:lvl1pPr>
      <a:lvl2pPr marL="742950" indent="-285750" algn="l" rtl="0" eaLnBrk="0" fontAlgn="base" hangingPunct="0">
        <a:spcBef>
          <a:spcPct val="20000"/>
        </a:spcBef>
        <a:spcAft>
          <a:spcPct val="0"/>
        </a:spcAft>
        <a:buChar char="–"/>
        <a:defRPr sz="2800" b="1">
          <a:solidFill>
            <a:srgbClr val="000066"/>
          </a:solidFill>
          <a:latin typeface="+mn-lt"/>
        </a:defRPr>
      </a:lvl2pPr>
      <a:lvl3pPr marL="1143000" indent="-228600" algn="l" rtl="0" eaLnBrk="0" fontAlgn="base" hangingPunct="0">
        <a:spcBef>
          <a:spcPct val="20000"/>
        </a:spcBef>
        <a:spcAft>
          <a:spcPct val="0"/>
        </a:spcAft>
        <a:buChar char="•"/>
        <a:defRPr sz="2400" b="1">
          <a:solidFill>
            <a:srgbClr val="000066"/>
          </a:solidFill>
          <a:latin typeface="+mn-lt"/>
        </a:defRPr>
      </a:lvl3pPr>
      <a:lvl4pPr marL="1600200" indent="-228600" algn="l" rtl="0" eaLnBrk="0" fontAlgn="base" hangingPunct="0">
        <a:spcBef>
          <a:spcPct val="20000"/>
        </a:spcBef>
        <a:spcAft>
          <a:spcPct val="0"/>
        </a:spcAft>
        <a:buChar char="–"/>
        <a:defRPr sz="2000" b="1">
          <a:solidFill>
            <a:srgbClr val="000066"/>
          </a:solidFill>
          <a:latin typeface="+mn-lt"/>
        </a:defRPr>
      </a:lvl4pPr>
      <a:lvl5pPr marL="2057400" indent="-228600" algn="l" rtl="0" eaLnBrk="0" fontAlgn="base" hangingPunct="0">
        <a:spcBef>
          <a:spcPct val="20000"/>
        </a:spcBef>
        <a:spcAft>
          <a:spcPct val="0"/>
        </a:spcAft>
        <a:buChar char="»"/>
        <a:defRPr sz="2000" b="1">
          <a:solidFill>
            <a:srgbClr val="000066"/>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bar.png"/>
          <p:cNvPicPr>
            <a:picLocks noChangeAspect="1"/>
          </p:cNvPicPr>
          <p:nvPr userDrawn="1"/>
        </p:nvPicPr>
        <p:blipFill>
          <a:blip r:embed="rId10" cstate="print"/>
          <a:stretch>
            <a:fillRect/>
          </a:stretch>
        </p:blipFill>
        <p:spPr>
          <a:xfrm>
            <a:off x="0" y="6044184"/>
            <a:ext cx="9144000" cy="813816"/>
          </a:xfrm>
          <a:prstGeom prst="rect">
            <a:avLst/>
          </a:prstGeom>
        </p:spPr>
      </p:pic>
      <p:sp>
        <p:nvSpPr>
          <p:cNvPr id="1027" name="Rectangle 10"/>
          <p:cNvSpPr>
            <a:spLocks noGrp="1" noChangeArrowheads="1"/>
          </p:cNvSpPr>
          <p:nvPr>
            <p:ph type="title"/>
          </p:nvPr>
        </p:nvSpPr>
        <p:spPr bwMode="auto">
          <a:xfrm>
            <a:off x="304800" y="381000"/>
            <a:ext cx="8534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contrasting" dir="t"/>
            </a:scene3d>
            <a:sp3d extrusionH="57150" prstMaterial="metal">
              <a:bevelT w="127000" h="25400" prst="softRound"/>
            </a:sp3d>
          </a:bodyPr>
          <a:lstStyle/>
          <a:p>
            <a:pPr lvl="0"/>
            <a:r>
              <a:rPr lang="en-US" dirty="0" smtClean="0"/>
              <a:t>Click to edit Master title style</a:t>
            </a:r>
          </a:p>
        </p:txBody>
      </p:sp>
      <p:sp>
        <p:nvSpPr>
          <p:cNvPr id="1028" name="Rectangle 11"/>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6" name="Rectangle 12"/>
          <p:cNvSpPr>
            <a:spLocks noGrp="1" noChangeArrowheads="1"/>
          </p:cNvSpPr>
          <p:nvPr>
            <p:ph type="dt" sz="half" idx="2"/>
          </p:nvPr>
        </p:nvSpPr>
        <p:spPr bwMode="auto">
          <a:xfrm>
            <a:off x="350520" y="6576060"/>
            <a:ext cx="422148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accent3"/>
                </a:solidFill>
                <a:effectLst>
                  <a:outerShdw blurRad="38100" dist="38100" dir="2700000" algn="tl">
                    <a:srgbClr val="000000">
                      <a:alpha val="43137"/>
                    </a:srgbClr>
                  </a:outerShdw>
                </a:effectLst>
                <a:latin typeface="+mj-lt"/>
              </a:defRPr>
            </a:lvl1pPr>
          </a:lstStyle>
          <a:p>
            <a:pPr algn="l" rtl="0" fontAlgn="base">
              <a:spcBef>
                <a:spcPct val="0"/>
              </a:spcBef>
              <a:spcAft>
                <a:spcPct val="0"/>
              </a:spcAft>
              <a:defRPr/>
            </a:pPr>
            <a:r>
              <a:rPr lang="en-US" kern="1200" smtClean="0">
                <a:solidFill>
                  <a:srgbClr val="FFFFFF"/>
                </a:solidFill>
                <a:latin typeface="Arial Black"/>
                <a:ea typeface="+mn-ea"/>
                <a:cs typeface="+mn-cs"/>
              </a:rPr>
              <a:t>S-270  Aviation Management and Safety</a:t>
            </a:r>
            <a:endParaRPr lang="en-US" kern="1200" dirty="0">
              <a:solidFill>
                <a:srgbClr val="FFFFFF"/>
              </a:solidFill>
              <a:latin typeface="Arial Black"/>
              <a:ea typeface="+mn-ea"/>
              <a:cs typeface="+mn-cs"/>
            </a:endParaRPr>
          </a:p>
        </p:txBody>
      </p:sp>
      <p:sp>
        <p:nvSpPr>
          <p:cNvPr id="103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kern="1200" dirty="0">
              <a:solidFill>
                <a:srgbClr val="000000"/>
              </a:solidFill>
              <a:latin typeface="Times New Roman" pitchFamily="18" charset="0"/>
              <a:ea typeface="+mn-ea"/>
              <a:cs typeface="+mn-cs"/>
            </a:endParaRPr>
          </a:p>
        </p:txBody>
      </p:sp>
      <p:sp>
        <p:nvSpPr>
          <p:cNvPr id="1038" name="Rectangle 14"/>
          <p:cNvSpPr>
            <a:spLocks noChangeArrowheads="1"/>
          </p:cNvSpPr>
          <p:nvPr userDrawn="1"/>
        </p:nvSpPr>
        <p:spPr bwMode="auto">
          <a:xfrm>
            <a:off x="7086600" y="6598920"/>
            <a:ext cx="1905000" cy="304800"/>
          </a:xfrm>
          <a:prstGeom prst="rect">
            <a:avLst/>
          </a:prstGeom>
          <a:noFill/>
          <a:ln w="9525">
            <a:noFill/>
            <a:miter lim="800000"/>
            <a:headEnd/>
            <a:tailEnd/>
          </a:ln>
          <a:effectLst/>
        </p:spPr>
        <p:txBody>
          <a:bodyPr/>
          <a:lstStyle/>
          <a:p>
            <a:pPr algn="r" rtl="0" fontAlgn="base">
              <a:spcBef>
                <a:spcPct val="0"/>
              </a:spcBef>
              <a:spcAft>
                <a:spcPct val="0"/>
              </a:spcAft>
              <a:defRPr/>
            </a:pPr>
            <a:r>
              <a:rPr lang="en-US" sz="1000" b="1" kern="1200" dirty="0">
                <a:solidFill>
                  <a:srgbClr val="FFFFFF"/>
                </a:solidFill>
                <a:latin typeface="Arial"/>
                <a:ea typeface="+mn-ea"/>
                <a:cs typeface="+mn-cs"/>
              </a:rPr>
              <a:t>Slide 2-</a:t>
            </a:r>
            <a:fld id="{F5E27937-CB51-455B-A80A-0F0D76D99423}" type="slidenum">
              <a:rPr lang="en-US" sz="1000" b="1" kern="1200">
                <a:solidFill>
                  <a:srgbClr val="FFFFFF"/>
                </a:solidFill>
                <a:latin typeface="Arial"/>
                <a:ea typeface="+mn-ea"/>
                <a:cs typeface="+mn-cs"/>
              </a:rPr>
              <a:pPr algn="r" rtl="0" fontAlgn="base">
                <a:spcBef>
                  <a:spcPct val="0"/>
                </a:spcBef>
                <a:spcAft>
                  <a:spcPct val="0"/>
                </a:spcAft>
                <a:defRPr/>
              </a:pPr>
              <a:t>‹#›</a:t>
            </a:fld>
            <a:endParaRPr lang="en-US" sz="1000" b="1" kern="1200" dirty="0">
              <a:solidFill>
                <a:srgbClr val="FFFFFF"/>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Lst>
  <p:timing>
    <p:tnLst>
      <p:par>
        <p:cTn id="1" dur="indefinite" restart="never" nodeType="tmRoot"/>
      </p:par>
    </p:tnLst>
  </p:timing>
  <p:hf sldNum="0" hdr="0" ftr="0"/>
  <p:txStyles>
    <p:titleStyle>
      <a:lvl1pPr algn="ctr" rtl="0" eaLnBrk="0" fontAlgn="base" hangingPunct="0">
        <a:spcBef>
          <a:spcPct val="0"/>
        </a:spcBef>
        <a:spcAft>
          <a:spcPct val="0"/>
        </a:spcAft>
        <a:defRPr sz="4000">
          <a:ln>
            <a:noFill/>
          </a:ln>
          <a:solidFill>
            <a:srgbClr val="FF0000"/>
          </a:solidFill>
          <a:effectLst>
            <a:reflection blurRad="6350" stA="55000" endA="300" endPos="45500" dir="5400000" sy="-100000" algn="bl" rotWithShape="0"/>
          </a:effectLst>
          <a:latin typeface="+mj-lt"/>
          <a:ea typeface="+mj-ea"/>
          <a:cs typeface="+mj-cs"/>
        </a:defRPr>
      </a:lvl1pPr>
      <a:lvl2pPr algn="ctr" rtl="0" eaLnBrk="0" fontAlgn="base" hangingPunct="0">
        <a:spcBef>
          <a:spcPct val="0"/>
        </a:spcBef>
        <a:spcAft>
          <a:spcPct val="0"/>
        </a:spcAft>
        <a:defRPr sz="4000">
          <a:solidFill>
            <a:srgbClr val="000066"/>
          </a:solidFill>
          <a:latin typeface="Arial Black" pitchFamily="34" charset="0"/>
        </a:defRPr>
      </a:lvl2pPr>
      <a:lvl3pPr algn="ctr" rtl="0" eaLnBrk="0" fontAlgn="base" hangingPunct="0">
        <a:spcBef>
          <a:spcPct val="0"/>
        </a:spcBef>
        <a:spcAft>
          <a:spcPct val="0"/>
        </a:spcAft>
        <a:defRPr sz="4000">
          <a:solidFill>
            <a:srgbClr val="000066"/>
          </a:solidFill>
          <a:latin typeface="Arial Black" pitchFamily="34" charset="0"/>
        </a:defRPr>
      </a:lvl3pPr>
      <a:lvl4pPr algn="ctr" rtl="0" eaLnBrk="0" fontAlgn="base" hangingPunct="0">
        <a:spcBef>
          <a:spcPct val="0"/>
        </a:spcBef>
        <a:spcAft>
          <a:spcPct val="0"/>
        </a:spcAft>
        <a:defRPr sz="4000">
          <a:solidFill>
            <a:srgbClr val="000066"/>
          </a:solidFill>
          <a:latin typeface="Arial Black" pitchFamily="34" charset="0"/>
        </a:defRPr>
      </a:lvl4pPr>
      <a:lvl5pPr algn="ctr" rtl="0" eaLnBrk="0" fontAlgn="base" hangingPunct="0">
        <a:spcBef>
          <a:spcPct val="0"/>
        </a:spcBef>
        <a:spcAft>
          <a:spcPct val="0"/>
        </a:spcAft>
        <a:defRPr sz="4000">
          <a:solidFill>
            <a:srgbClr val="000066"/>
          </a:solidFill>
          <a:latin typeface="Arial Black" pitchFamily="34" charset="0"/>
        </a:defRPr>
      </a:lvl5pPr>
      <a:lvl6pPr marL="457200" algn="ctr" rtl="0" fontAlgn="base">
        <a:spcBef>
          <a:spcPct val="0"/>
        </a:spcBef>
        <a:spcAft>
          <a:spcPct val="0"/>
        </a:spcAft>
        <a:defRPr sz="4000">
          <a:solidFill>
            <a:srgbClr val="000066"/>
          </a:solidFill>
          <a:latin typeface="Arial Black" pitchFamily="34" charset="0"/>
        </a:defRPr>
      </a:lvl6pPr>
      <a:lvl7pPr marL="914400" algn="ctr" rtl="0" fontAlgn="base">
        <a:spcBef>
          <a:spcPct val="0"/>
        </a:spcBef>
        <a:spcAft>
          <a:spcPct val="0"/>
        </a:spcAft>
        <a:defRPr sz="4000">
          <a:solidFill>
            <a:srgbClr val="000066"/>
          </a:solidFill>
          <a:latin typeface="Arial Black" pitchFamily="34" charset="0"/>
        </a:defRPr>
      </a:lvl7pPr>
      <a:lvl8pPr marL="1371600" algn="ctr" rtl="0" fontAlgn="base">
        <a:spcBef>
          <a:spcPct val="0"/>
        </a:spcBef>
        <a:spcAft>
          <a:spcPct val="0"/>
        </a:spcAft>
        <a:defRPr sz="4000">
          <a:solidFill>
            <a:srgbClr val="000066"/>
          </a:solidFill>
          <a:latin typeface="Arial Black" pitchFamily="34" charset="0"/>
        </a:defRPr>
      </a:lvl8pPr>
      <a:lvl9pPr marL="1828800" algn="ctr" rtl="0" fontAlgn="base">
        <a:spcBef>
          <a:spcPct val="0"/>
        </a:spcBef>
        <a:spcAft>
          <a:spcPct val="0"/>
        </a:spcAft>
        <a:defRPr sz="4000">
          <a:solidFill>
            <a:srgbClr val="000066"/>
          </a:solidFill>
          <a:latin typeface="Arial Black" pitchFamily="34" charset="0"/>
        </a:defRPr>
      </a:lvl9pPr>
    </p:titleStyle>
    <p:bodyStyle>
      <a:lvl1pPr marL="342900" indent="-342900" algn="l" rtl="0" eaLnBrk="0" fontAlgn="base" hangingPunct="0">
        <a:spcBef>
          <a:spcPct val="20000"/>
        </a:spcBef>
        <a:spcAft>
          <a:spcPct val="0"/>
        </a:spcAft>
        <a:buChar char="•"/>
        <a:defRPr sz="3200" b="1">
          <a:solidFill>
            <a:srgbClr val="000066"/>
          </a:solidFill>
          <a:latin typeface="+mn-lt"/>
          <a:ea typeface="+mn-ea"/>
          <a:cs typeface="+mn-cs"/>
        </a:defRPr>
      </a:lvl1pPr>
      <a:lvl2pPr marL="742950" indent="-285750" algn="l" rtl="0" eaLnBrk="0" fontAlgn="base" hangingPunct="0">
        <a:spcBef>
          <a:spcPct val="20000"/>
        </a:spcBef>
        <a:spcAft>
          <a:spcPct val="0"/>
        </a:spcAft>
        <a:buChar char="–"/>
        <a:defRPr sz="2800" b="1">
          <a:solidFill>
            <a:srgbClr val="000066"/>
          </a:solidFill>
          <a:latin typeface="+mn-lt"/>
        </a:defRPr>
      </a:lvl2pPr>
      <a:lvl3pPr marL="1143000" indent="-228600" algn="l" rtl="0" eaLnBrk="0" fontAlgn="base" hangingPunct="0">
        <a:spcBef>
          <a:spcPct val="20000"/>
        </a:spcBef>
        <a:spcAft>
          <a:spcPct val="0"/>
        </a:spcAft>
        <a:buChar char="•"/>
        <a:defRPr sz="2400" b="1">
          <a:solidFill>
            <a:srgbClr val="000066"/>
          </a:solidFill>
          <a:latin typeface="+mn-lt"/>
        </a:defRPr>
      </a:lvl3pPr>
      <a:lvl4pPr marL="1600200" indent="-228600" algn="l" rtl="0" eaLnBrk="0" fontAlgn="base" hangingPunct="0">
        <a:spcBef>
          <a:spcPct val="20000"/>
        </a:spcBef>
        <a:spcAft>
          <a:spcPct val="0"/>
        </a:spcAft>
        <a:buChar char="–"/>
        <a:defRPr sz="2000" b="1">
          <a:solidFill>
            <a:srgbClr val="000066"/>
          </a:solidFill>
          <a:latin typeface="+mn-lt"/>
        </a:defRPr>
      </a:lvl4pPr>
      <a:lvl5pPr marL="2057400" indent="-228600" algn="l" rtl="0" eaLnBrk="0" fontAlgn="base" hangingPunct="0">
        <a:spcBef>
          <a:spcPct val="20000"/>
        </a:spcBef>
        <a:spcAft>
          <a:spcPct val="0"/>
        </a:spcAft>
        <a:buChar char="»"/>
        <a:defRPr sz="2000" b="1">
          <a:solidFill>
            <a:srgbClr val="000066"/>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bar.png"/>
          <p:cNvPicPr>
            <a:picLocks noChangeAspect="1"/>
          </p:cNvPicPr>
          <p:nvPr userDrawn="1"/>
        </p:nvPicPr>
        <p:blipFill>
          <a:blip r:embed="rId10" cstate="print"/>
          <a:stretch>
            <a:fillRect/>
          </a:stretch>
        </p:blipFill>
        <p:spPr>
          <a:xfrm>
            <a:off x="0" y="6044184"/>
            <a:ext cx="9144000" cy="813816"/>
          </a:xfrm>
          <a:prstGeom prst="rect">
            <a:avLst/>
          </a:prstGeom>
        </p:spPr>
      </p:pic>
      <p:sp>
        <p:nvSpPr>
          <p:cNvPr id="1027" name="Rectangle 10"/>
          <p:cNvSpPr>
            <a:spLocks noGrp="1" noChangeArrowheads="1"/>
          </p:cNvSpPr>
          <p:nvPr>
            <p:ph type="title"/>
          </p:nvPr>
        </p:nvSpPr>
        <p:spPr bwMode="auto">
          <a:xfrm>
            <a:off x="304800" y="381000"/>
            <a:ext cx="8534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contrasting" dir="t"/>
            </a:scene3d>
            <a:sp3d extrusionH="57150" prstMaterial="metal">
              <a:bevelT w="127000" h="25400" prst="softRound"/>
            </a:sp3d>
          </a:bodyPr>
          <a:lstStyle/>
          <a:p>
            <a:pPr lvl="0"/>
            <a:r>
              <a:rPr lang="en-US" dirty="0" smtClean="0"/>
              <a:t>Click to edit Master title style</a:t>
            </a:r>
          </a:p>
        </p:txBody>
      </p:sp>
      <p:sp>
        <p:nvSpPr>
          <p:cNvPr id="1028" name="Rectangle 11"/>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6" name="Rectangle 12"/>
          <p:cNvSpPr>
            <a:spLocks noGrp="1" noChangeArrowheads="1"/>
          </p:cNvSpPr>
          <p:nvPr>
            <p:ph type="dt" sz="half" idx="2"/>
          </p:nvPr>
        </p:nvSpPr>
        <p:spPr bwMode="auto">
          <a:xfrm>
            <a:off x="350520" y="6576060"/>
            <a:ext cx="422148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accent3"/>
                </a:solidFill>
                <a:effectLst>
                  <a:outerShdw blurRad="38100" dist="38100" dir="2700000" algn="tl">
                    <a:srgbClr val="000000">
                      <a:alpha val="43137"/>
                    </a:srgbClr>
                  </a:outerShdw>
                </a:effectLst>
                <a:latin typeface="+mj-lt"/>
              </a:defRPr>
            </a:lvl1pPr>
          </a:lstStyle>
          <a:p>
            <a:pPr algn="l" rtl="0" fontAlgn="base">
              <a:spcBef>
                <a:spcPct val="0"/>
              </a:spcBef>
              <a:spcAft>
                <a:spcPct val="0"/>
              </a:spcAft>
              <a:defRPr/>
            </a:pPr>
            <a:r>
              <a:rPr lang="en-US" kern="1200" smtClean="0">
                <a:solidFill>
                  <a:srgbClr val="FFFFFF"/>
                </a:solidFill>
                <a:latin typeface="Arial Black"/>
                <a:ea typeface="+mn-ea"/>
                <a:cs typeface="+mn-cs"/>
              </a:rPr>
              <a:t>S-270  Aviation Management and Safety</a:t>
            </a:r>
            <a:endParaRPr lang="en-US" kern="1200" dirty="0">
              <a:solidFill>
                <a:srgbClr val="FFFFFF"/>
              </a:solidFill>
              <a:latin typeface="Arial Black"/>
              <a:ea typeface="+mn-ea"/>
              <a:cs typeface="+mn-cs"/>
            </a:endParaRPr>
          </a:p>
        </p:txBody>
      </p:sp>
      <p:sp>
        <p:nvSpPr>
          <p:cNvPr id="103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kern="1200" dirty="0">
              <a:solidFill>
                <a:srgbClr val="000000"/>
              </a:solidFill>
              <a:latin typeface="Times New Roman" pitchFamily="18" charset="0"/>
              <a:ea typeface="+mn-ea"/>
              <a:cs typeface="+mn-cs"/>
            </a:endParaRPr>
          </a:p>
        </p:txBody>
      </p:sp>
      <p:sp>
        <p:nvSpPr>
          <p:cNvPr id="1038" name="Rectangle 14"/>
          <p:cNvSpPr>
            <a:spLocks noChangeArrowheads="1"/>
          </p:cNvSpPr>
          <p:nvPr userDrawn="1"/>
        </p:nvSpPr>
        <p:spPr bwMode="auto">
          <a:xfrm>
            <a:off x="7086600" y="6598920"/>
            <a:ext cx="1905000" cy="304800"/>
          </a:xfrm>
          <a:prstGeom prst="rect">
            <a:avLst/>
          </a:prstGeom>
          <a:noFill/>
          <a:ln w="9525">
            <a:noFill/>
            <a:miter lim="800000"/>
            <a:headEnd/>
            <a:tailEnd/>
          </a:ln>
          <a:effectLst/>
        </p:spPr>
        <p:txBody>
          <a:bodyPr/>
          <a:lstStyle/>
          <a:p>
            <a:pPr algn="r" rtl="0" fontAlgn="base">
              <a:spcBef>
                <a:spcPct val="0"/>
              </a:spcBef>
              <a:spcAft>
                <a:spcPct val="0"/>
              </a:spcAft>
              <a:defRPr/>
            </a:pPr>
            <a:r>
              <a:rPr lang="en-US" sz="1000" b="1" kern="1200" dirty="0">
                <a:solidFill>
                  <a:srgbClr val="FFFFFF"/>
                </a:solidFill>
                <a:latin typeface="Arial"/>
                <a:ea typeface="+mn-ea"/>
                <a:cs typeface="+mn-cs"/>
              </a:rPr>
              <a:t>Slide 2-</a:t>
            </a:r>
            <a:fld id="{F5E27937-CB51-455B-A80A-0F0D76D99423}" type="slidenum">
              <a:rPr lang="en-US" sz="1000" b="1" kern="1200">
                <a:solidFill>
                  <a:srgbClr val="FFFFFF"/>
                </a:solidFill>
                <a:latin typeface="Arial"/>
                <a:ea typeface="+mn-ea"/>
                <a:cs typeface="+mn-cs"/>
              </a:rPr>
              <a:pPr algn="r" rtl="0" fontAlgn="base">
                <a:spcBef>
                  <a:spcPct val="0"/>
                </a:spcBef>
                <a:spcAft>
                  <a:spcPct val="0"/>
                </a:spcAft>
                <a:defRPr/>
              </a:pPr>
              <a:t>‹#›</a:t>
            </a:fld>
            <a:endParaRPr lang="en-US" sz="1000" b="1" kern="1200" dirty="0">
              <a:solidFill>
                <a:srgbClr val="FFFFFF"/>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Lst>
  <p:timing>
    <p:tnLst>
      <p:par>
        <p:cTn id="1" dur="indefinite" restart="never" nodeType="tmRoot"/>
      </p:par>
    </p:tnLst>
  </p:timing>
  <p:hf sldNum="0" hdr="0" ftr="0"/>
  <p:txStyles>
    <p:titleStyle>
      <a:lvl1pPr algn="ctr" rtl="0" eaLnBrk="0" fontAlgn="base" hangingPunct="0">
        <a:spcBef>
          <a:spcPct val="0"/>
        </a:spcBef>
        <a:spcAft>
          <a:spcPct val="0"/>
        </a:spcAft>
        <a:defRPr sz="4000">
          <a:ln>
            <a:noFill/>
          </a:ln>
          <a:solidFill>
            <a:srgbClr val="FF0000"/>
          </a:solidFill>
          <a:effectLst>
            <a:reflection blurRad="6350" stA="55000" endA="300" endPos="45500" dir="5400000" sy="-100000" algn="bl" rotWithShape="0"/>
          </a:effectLst>
          <a:latin typeface="+mj-lt"/>
          <a:ea typeface="+mj-ea"/>
          <a:cs typeface="+mj-cs"/>
        </a:defRPr>
      </a:lvl1pPr>
      <a:lvl2pPr algn="ctr" rtl="0" eaLnBrk="0" fontAlgn="base" hangingPunct="0">
        <a:spcBef>
          <a:spcPct val="0"/>
        </a:spcBef>
        <a:spcAft>
          <a:spcPct val="0"/>
        </a:spcAft>
        <a:defRPr sz="4000">
          <a:solidFill>
            <a:srgbClr val="000066"/>
          </a:solidFill>
          <a:latin typeface="Arial Black" pitchFamily="34" charset="0"/>
        </a:defRPr>
      </a:lvl2pPr>
      <a:lvl3pPr algn="ctr" rtl="0" eaLnBrk="0" fontAlgn="base" hangingPunct="0">
        <a:spcBef>
          <a:spcPct val="0"/>
        </a:spcBef>
        <a:spcAft>
          <a:spcPct val="0"/>
        </a:spcAft>
        <a:defRPr sz="4000">
          <a:solidFill>
            <a:srgbClr val="000066"/>
          </a:solidFill>
          <a:latin typeface="Arial Black" pitchFamily="34" charset="0"/>
        </a:defRPr>
      </a:lvl3pPr>
      <a:lvl4pPr algn="ctr" rtl="0" eaLnBrk="0" fontAlgn="base" hangingPunct="0">
        <a:spcBef>
          <a:spcPct val="0"/>
        </a:spcBef>
        <a:spcAft>
          <a:spcPct val="0"/>
        </a:spcAft>
        <a:defRPr sz="4000">
          <a:solidFill>
            <a:srgbClr val="000066"/>
          </a:solidFill>
          <a:latin typeface="Arial Black" pitchFamily="34" charset="0"/>
        </a:defRPr>
      </a:lvl4pPr>
      <a:lvl5pPr algn="ctr" rtl="0" eaLnBrk="0" fontAlgn="base" hangingPunct="0">
        <a:spcBef>
          <a:spcPct val="0"/>
        </a:spcBef>
        <a:spcAft>
          <a:spcPct val="0"/>
        </a:spcAft>
        <a:defRPr sz="4000">
          <a:solidFill>
            <a:srgbClr val="000066"/>
          </a:solidFill>
          <a:latin typeface="Arial Black" pitchFamily="34" charset="0"/>
        </a:defRPr>
      </a:lvl5pPr>
      <a:lvl6pPr marL="457200" algn="ctr" rtl="0" fontAlgn="base">
        <a:spcBef>
          <a:spcPct val="0"/>
        </a:spcBef>
        <a:spcAft>
          <a:spcPct val="0"/>
        </a:spcAft>
        <a:defRPr sz="4000">
          <a:solidFill>
            <a:srgbClr val="000066"/>
          </a:solidFill>
          <a:latin typeface="Arial Black" pitchFamily="34" charset="0"/>
        </a:defRPr>
      </a:lvl6pPr>
      <a:lvl7pPr marL="914400" algn="ctr" rtl="0" fontAlgn="base">
        <a:spcBef>
          <a:spcPct val="0"/>
        </a:spcBef>
        <a:spcAft>
          <a:spcPct val="0"/>
        </a:spcAft>
        <a:defRPr sz="4000">
          <a:solidFill>
            <a:srgbClr val="000066"/>
          </a:solidFill>
          <a:latin typeface="Arial Black" pitchFamily="34" charset="0"/>
        </a:defRPr>
      </a:lvl7pPr>
      <a:lvl8pPr marL="1371600" algn="ctr" rtl="0" fontAlgn="base">
        <a:spcBef>
          <a:spcPct val="0"/>
        </a:spcBef>
        <a:spcAft>
          <a:spcPct val="0"/>
        </a:spcAft>
        <a:defRPr sz="4000">
          <a:solidFill>
            <a:srgbClr val="000066"/>
          </a:solidFill>
          <a:latin typeface="Arial Black" pitchFamily="34" charset="0"/>
        </a:defRPr>
      </a:lvl8pPr>
      <a:lvl9pPr marL="1828800" algn="ctr" rtl="0" fontAlgn="base">
        <a:spcBef>
          <a:spcPct val="0"/>
        </a:spcBef>
        <a:spcAft>
          <a:spcPct val="0"/>
        </a:spcAft>
        <a:defRPr sz="4000">
          <a:solidFill>
            <a:srgbClr val="000066"/>
          </a:solidFill>
          <a:latin typeface="Arial Black" pitchFamily="34" charset="0"/>
        </a:defRPr>
      </a:lvl9pPr>
    </p:titleStyle>
    <p:bodyStyle>
      <a:lvl1pPr marL="342900" indent="-342900" algn="l" rtl="0" eaLnBrk="0" fontAlgn="base" hangingPunct="0">
        <a:spcBef>
          <a:spcPct val="20000"/>
        </a:spcBef>
        <a:spcAft>
          <a:spcPct val="0"/>
        </a:spcAft>
        <a:buChar char="•"/>
        <a:defRPr sz="3200" b="1">
          <a:solidFill>
            <a:srgbClr val="000066"/>
          </a:solidFill>
          <a:latin typeface="+mn-lt"/>
          <a:ea typeface="+mn-ea"/>
          <a:cs typeface="+mn-cs"/>
        </a:defRPr>
      </a:lvl1pPr>
      <a:lvl2pPr marL="742950" indent="-285750" algn="l" rtl="0" eaLnBrk="0" fontAlgn="base" hangingPunct="0">
        <a:spcBef>
          <a:spcPct val="20000"/>
        </a:spcBef>
        <a:spcAft>
          <a:spcPct val="0"/>
        </a:spcAft>
        <a:buChar char="–"/>
        <a:defRPr sz="2800" b="1">
          <a:solidFill>
            <a:srgbClr val="000066"/>
          </a:solidFill>
          <a:latin typeface="+mn-lt"/>
        </a:defRPr>
      </a:lvl2pPr>
      <a:lvl3pPr marL="1143000" indent="-228600" algn="l" rtl="0" eaLnBrk="0" fontAlgn="base" hangingPunct="0">
        <a:spcBef>
          <a:spcPct val="20000"/>
        </a:spcBef>
        <a:spcAft>
          <a:spcPct val="0"/>
        </a:spcAft>
        <a:buChar char="•"/>
        <a:defRPr sz="2400" b="1">
          <a:solidFill>
            <a:srgbClr val="000066"/>
          </a:solidFill>
          <a:latin typeface="+mn-lt"/>
        </a:defRPr>
      </a:lvl3pPr>
      <a:lvl4pPr marL="1600200" indent="-228600" algn="l" rtl="0" eaLnBrk="0" fontAlgn="base" hangingPunct="0">
        <a:spcBef>
          <a:spcPct val="20000"/>
        </a:spcBef>
        <a:spcAft>
          <a:spcPct val="0"/>
        </a:spcAft>
        <a:buChar char="–"/>
        <a:defRPr sz="2000" b="1">
          <a:solidFill>
            <a:srgbClr val="000066"/>
          </a:solidFill>
          <a:latin typeface="+mn-lt"/>
        </a:defRPr>
      </a:lvl4pPr>
      <a:lvl5pPr marL="2057400" indent="-228600" algn="l" rtl="0" eaLnBrk="0" fontAlgn="base" hangingPunct="0">
        <a:spcBef>
          <a:spcPct val="20000"/>
        </a:spcBef>
        <a:spcAft>
          <a:spcPct val="0"/>
        </a:spcAft>
        <a:buChar char="»"/>
        <a:defRPr sz="2000" b="1">
          <a:solidFill>
            <a:srgbClr val="000066"/>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bar.png"/>
          <p:cNvPicPr>
            <a:picLocks noChangeAspect="1"/>
          </p:cNvPicPr>
          <p:nvPr userDrawn="1"/>
        </p:nvPicPr>
        <p:blipFill>
          <a:blip r:embed="rId10" cstate="print"/>
          <a:stretch>
            <a:fillRect/>
          </a:stretch>
        </p:blipFill>
        <p:spPr>
          <a:xfrm>
            <a:off x="0" y="6044184"/>
            <a:ext cx="9144000" cy="813816"/>
          </a:xfrm>
          <a:prstGeom prst="rect">
            <a:avLst/>
          </a:prstGeom>
        </p:spPr>
      </p:pic>
      <p:sp>
        <p:nvSpPr>
          <p:cNvPr id="1027" name="Rectangle 10"/>
          <p:cNvSpPr>
            <a:spLocks noGrp="1" noChangeArrowheads="1"/>
          </p:cNvSpPr>
          <p:nvPr>
            <p:ph type="title"/>
          </p:nvPr>
        </p:nvSpPr>
        <p:spPr bwMode="auto">
          <a:xfrm>
            <a:off x="304800" y="381000"/>
            <a:ext cx="8534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contrasting" dir="t"/>
            </a:scene3d>
            <a:sp3d extrusionH="57150" prstMaterial="metal">
              <a:bevelT w="127000" h="25400" prst="softRound"/>
            </a:sp3d>
          </a:bodyPr>
          <a:lstStyle/>
          <a:p>
            <a:pPr lvl="0"/>
            <a:r>
              <a:rPr lang="en-US" dirty="0" smtClean="0"/>
              <a:t>Click to edit Master title style</a:t>
            </a:r>
          </a:p>
        </p:txBody>
      </p:sp>
      <p:sp>
        <p:nvSpPr>
          <p:cNvPr id="1028" name="Rectangle 11"/>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6" name="Rectangle 12"/>
          <p:cNvSpPr>
            <a:spLocks noGrp="1" noChangeArrowheads="1"/>
          </p:cNvSpPr>
          <p:nvPr>
            <p:ph type="dt" sz="half" idx="2"/>
          </p:nvPr>
        </p:nvSpPr>
        <p:spPr bwMode="auto">
          <a:xfrm>
            <a:off x="350520" y="6576060"/>
            <a:ext cx="422148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accent3"/>
                </a:solidFill>
                <a:effectLst>
                  <a:outerShdw blurRad="38100" dist="38100" dir="2700000" algn="tl">
                    <a:srgbClr val="000000">
                      <a:alpha val="43137"/>
                    </a:srgbClr>
                  </a:outerShdw>
                </a:effectLst>
                <a:latin typeface="+mj-lt"/>
              </a:defRPr>
            </a:lvl1pPr>
          </a:lstStyle>
          <a:p>
            <a:pPr algn="l" rtl="0" fontAlgn="base">
              <a:spcBef>
                <a:spcPct val="0"/>
              </a:spcBef>
              <a:spcAft>
                <a:spcPct val="0"/>
              </a:spcAft>
              <a:defRPr/>
            </a:pPr>
            <a:r>
              <a:rPr lang="en-US" kern="1200" smtClean="0">
                <a:solidFill>
                  <a:srgbClr val="FFFFFF"/>
                </a:solidFill>
                <a:latin typeface="Arial Black"/>
                <a:ea typeface="+mn-ea"/>
                <a:cs typeface="+mn-cs"/>
              </a:rPr>
              <a:t>S-270  Aviation Management and Safety</a:t>
            </a:r>
            <a:endParaRPr lang="en-US" kern="1200" dirty="0">
              <a:solidFill>
                <a:srgbClr val="FFFFFF"/>
              </a:solidFill>
              <a:latin typeface="Arial Black"/>
              <a:ea typeface="+mn-ea"/>
              <a:cs typeface="+mn-cs"/>
            </a:endParaRPr>
          </a:p>
        </p:txBody>
      </p:sp>
      <p:sp>
        <p:nvSpPr>
          <p:cNvPr id="103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kern="1200" dirty="0">
              <a:solidFill>
                <a:srgbClr val="000000"/>
              </a:solidFill>
              <a:latin typeface="Times New Roman" pitchFamily="18" charset="0"/>
              <a:ea typeface="+mn-ea"/>
              <a:cs typeface="+mn-cs"/>
            </a:endParaRPr>
          </a:p>
        </p:txBody>
      </p:sp>
      <p:sp>
        <p:nvSpPr>
          <p:cNvPr id="1038" name="Rectangle 14"/>
          <p:cNvSpPr>
            <a:spLocks noChangeArrowheads="1"/>
          </p:cNvSpPr>
          <p:nvPr userDrawn="1"/>
        </p:nvSpPr>
        <p:spPr bwMode="auto">
          <a:xfrm>
            <a:off x="7086600" y="6598920"/>
            <a:ext cx="1905000" cy="304800"/>
          </a:xfrm>
          <a:prstGeom prst="rect">
            <a:avLst/>
          </a:prstGeom>
          <a:noFill/>
          <a:ln w="9525">
            <a:noFill/>
            <a:miter lim="800000"/>
            <a:headEnd/>
            <a:tailEnd/>
          </a:ln>
          <a:effectLst/>
        </p:spPr>
        <p:txBody>
          <a:bodyPr/>
          <a:lstStyle/>
          <a:p>
            <a:pPr algn="r" rtl="0" fontAlgn="base">
              <a:spcBef>
                <a:spcPct val="0"/>
              </a:spcBef>
              <a:spcAft>
                <a:spcPct val="0"/>
              </a:spcAft>
              <a:defRPr/>
            </a:pPr>
            <a:r>
              <a:rPr lang="en-US" sz="1000" b="1" kern="1200" dirty="0">
                <a:solidFill>
                  <a:srgbClr val="FFFFFF"/>
                </a:solidFill>
                <a:latin typeface="Arial"/>
                <a:ea typeface="+mn-ea"/>
                <a:cs typeface="+mn-cs"/>
              </a:rPr>
              <a:t>Slide 2-</a:t>
            </a:r>
            <a:fld id="{F5E27937-CB51-455B-A80A-0F0D76D99423}" type="slidenum">
              <a:rPr lang="en-US" sz="1000" b="1" kern="1200">
                <a:solidFill>
                  <a:srgbClr val="FFFFFF"/>
                </a:solidFill>
                <a:latin typeface="Arial"/>
                <a:ea typeface="+mn-ea"/>
                <a:cs typeface="+mn-cs"/>
              </a:rPr>
              <a:pPr algn="r" rtl="0" fontAlgn="base">
                <a:spcBef>
                  <a:spcPct val="0"/>
                </a:spcBef>
                <a:spcAft>
                  <a:spcPct val="0"/>
                </a:spcAft>
                <a:defRPr/>
              </a:pPr>
              <a:t>‹#›</a:t>
            </a:fld>
            <a:endParaRPr lang="en-US" sz="1000" b="1" kern="1200" dirty="0">
              <a:solidFill>
                <a:srgbClr val="FFFFFF"/>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Lst>
  <p:timing>
    <p:tnLst>
      <p:par>
        <p:cTn id="1" dur="indefinite" restart="never" nodeType="tmRoot"/>
      </p:par>
    </p:tnLst>
  </p:timing>
  <p:hf sldNum="0" hdr="0" ftr="0"/>
  <p:txStyles>
    <p:titleStyle>
      <a:lvl1pPr algn="ctr" rtl="0" eaLnBrk="0" fontAlgn="base" hangingPunct="0">
        <a:spcBef>
          <a:spcPct val="0"/>
        </a:spcBef>
        <a:spcAft>
          <a:spcPct val="0"/>
        </a:spcAft>
        <a:defRPr sz="4000">
          <a:ln>
            <a:noFill/>
          </a:ln>
          <a:solidFill>
            <a:srgbClr val="FF0000"/>
          </a:solidFill>
          <a:effectLst>
            <a:reflection blurRad="6350" stA="55000" endA="300" endPos="45500" dir="5400000" sy="-100000" algn="bl" rotWithShape="0"/>
          </a:effectLst>
          <a:latin typeface="+mj-lt"/>
          <a:ea typeface="+mj-ea"/>
          <a:cs typeface="+mj-cs"/>
        </a:defRPr>
      </a:lvl1pPr>
      <a:lvl2pPr algn="ctr" rtl="0" eaLnBrk="0" fontAlgn="base" hangingPunct="0">
        <a:spcBef>
          <a:spcPct val="0"/>
        </a:spcBef>
        <a:spcAft>
          <a:spcPct val="0"/>
        </a:spcAft>
        <a:defRPr sz="4000">
          <a:solidFill>
            <a:srgbClr val="000066"/>
          </a:solidFill>
          <a:latin typeface="Arial Black" pitchFamily="34" charset="0"/>
        </a:defRPr>
      </a:lvl2pPr>
      <a:lvl3pPr algn="ctr" rtl="0" eaLnBrk="0" fontAlgn="base" hangingPunct="0">
        <a:spcBef>
          <a:spcPct val="0"/>
        </a:spcBef>
        <a:spcAft>
          <a:spcPct val="0"/>
        </a:spcAft>
        <a:defRPr sz="4000">
          <a:solidFill>
            <a:srgbClr val="000066"/>
          </a:solidFill>
          <a:latin typeface="Arial Black" pitchFamily="34" charset="0"/>
        </a:defRPr>
      </a:lvl3pPr>
      <a:lvl4pPr algn="ctr" rtl="0" eaLnBrk="0" fontAlgn="base" hangingPunct="0">
        <a:spcBef>
          <a:spcPct val="0"/>
        </a:spcBef>
        <a:spcAft>
          <a:spcPct val="0"/>
        </a:spcAft>
        <a:defRPr sz="4000">
          <a:solidFill>
            <a:srgbClr val="000066"/>
          </a:solidFill>
          <a:latin typeface="Arial Black" pitchFamily="34" charset="0"/>
        </a:defRPr>
      </a:lvl4pPr>
      <a:lvl5pPr algn="ctr" rtl="0" eaLnBrk="0" fontAlgn="base" hangingPunct="0">
        <a:spcBef>
          <a:spcPct val="0"/>
        </a:spcBef>
        <a:spcAft>
          <a:spcPct val="0"/>
        </a:spcAft>
        <a:defRPr sz="4000">
          <a:solidFill>
            <a:srgbClr val="000066"/>
          </a:solidFill>
          <a:latin typeface="Arial Black" pitchFamily="34" charset="0"/>
        </a:defRPr>
      </a:lvl5pPr>
      <a:lvl6pPr marL="457200" algn="ctr" rtl="0" fontAlgn="base">
        <a:spcBef>
          <a:spcPct val="0"/>
        </a:spcBef>
        <a:spcAft>
          <a:spcPct val="0"/>
        </a:spcAft>
        <a:defRPr sz="4000">
          <a:solidFill>
            <a:srgbClr val="000066"/>
          </a:solidFill>
          <a:latin typeface="Arial Black" pitchFamily="34" charset="0"/>
        </a:defRPr>
      </a:lvl6pPr>
      <a:lvl7pPr marL="914400" algn="ctr" rtl="0" fontAlgn="base">
        <a:spcBef>
          <a:spcPct val="0"/>
        </a:spcBef>
        <a:spcAft>
          <a:spcPct val="0"/>
        </a:spcAft>
        <a:defRPr sz="4000">
          <a:solidFill>
            <a:srgbClr val="000066"/>
          </a:solidFill>
          <a:latin typeface="Arial Black" pitchFamily="34" charset="0"/>
        </a:defRPr>
      </a:lvl7pPr>
      <a:lvl8pPr marL="1371600" algn="ctr" rtl="0" fontAlgn="base">
        <a:spcBef>
          <a:spcPct val="0"/>
        </a:spcBef>
        <a:spcAft>
          <a:spcPct val="0"/>
        </a:spcAft>
        <a:defRPr sz="4000">
          <a:solidFill>
            <a:srgbClr val="000066"/>
          </a:solidFill>
          <a:latin typeface="Arial Black" pitchFamily="34" charset="0"/>
        </a:defRPr>
      </a:lvl8pPr>
      <a:lvl9pPr marL="1828800" algn="ctr" rtl="0" fontAlgn="base">
        <a:spcBef>
          <a:spcPct val="0"/>
        </a:spcBef>
        <a:spcAft>
          <a:spcPct val="0"/>
        </a:spcAft>
        <a:defRPr sz="4000">
          <a:solidFill>
            <a:srgbClr val="000066"/>
          </a:solidFill>
          <a:latin typeface="Arial Black" pitchFamily="34" charset="0"/>
        </a:defRPr>
      </a:lvl9pPr>
    </p:titleStyle>
    <p:bodyStyle>
      <a:lvl1pPr marL="342900" indent="-342900" algn="l" rtl="0" eaLnBrk="0" fontAlgn="base" hangingPunct="0">
        <a:spcBef>
          <a:spcPct val="20000"/>
        </a:spcBef>
        <a:spcAft>
          <a:spcPct val="0"/>
        </a:spcAft>
        <a:buChar char="•"/>
        <a:defRPr sz="3200" b="1">
          <a:solidFill>
            <a:srgbClr val="000066"/>
          </a:solidFill>
          <a:latin typeface="+mn-lt"/>
          <a:ea typeface="+mn-ea"/>
          <a:cs typeface="+mn-cs"/>
        </a:defRPr>
      </a:lvl1pPr>
      <a:lvl2pPr marL="742950" indent="-285750" algn="l" rtl="0" eaLnBrk="0" fontAlgn="base" hangingPunct="0">
        <a:spcBef>
          <a:spcPct val="20000"/>
        </a:spcBef>
        <a:spcAft>
          <a:spcPct val="0"/>
        </a:spcAft>
        <a:buChar char="–"/>
        <a:defRPr sz="2800" b="1">
          <a:solidFill>
            <a:srgbClr val="000066"/>
          </a:solidFill>
          <a:latin typeface="+mn-lt"/>
        </a:defRPr>
      </a:lvl2pPr>
      <a:lvl3pPr marL="1143000" indent="-228600" algn="l" rtl="0" eaLnBrk="0" fontAlgn="base" hangingPunct="0">
        <a:spcBef>
          <a:spcPct val="20000"/>
        </a:spcBef>
        <a:spcAft>
          <a:spcPct val="0"/>
        </a:spcAft>
        <a:buChar char="•"/>
        <a:defRPr sz="2400" b="1">
          <a:solidFill>
            <a:srgbClr val="000066"/>
          </a:solidFill>
          <a:latin typeface="+mn-lt"/>
        </a:defRPr>
      </a:lvl3pPr>
      <a:lvl4pPr marL="1600200" indent="-228600" algn="l" rtl="0" eaLnBrk="0" fontAlgn="base" hangingPunct="0">
        <a:spcBef>
          <a:spcPct val="20000"/>
        </a:spcBef>
        <a:spcAft>
          <a:spcPct val="0"/>
        </a:spcAft>
        <a:buChar char="–"/>
        <a:defRPr sz="2000" b="1">
          <a:solidFill>
            <a:srgbClr val="000066"/>
          </a:solidFill>
          <a:latin typeface="+mn-lt"/>
        </a:defRPr>
      </a:lvl4pPr>
      <a:lvl5pPr marL="2057400" indent="-228600" algn="l" rtl="0" eaLnBrk="0" fontAlgn="base" hangingPunct="0">
        <a:spcBef>
          <a:spcPct val="20000"/>
        </a:spcBef>
        <a:spcAft>
          <a:spcPct val="0"/>
        </a:spcAft>
        <a:buChar char="»"/>
        <a:defRPr sz="2000" b="1">
          <a:solidFill>
            <a:srgbClr val="000066"/>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98.xml"/></Relationships>
</file>

<file path=ppt/slides/_rels/slide10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2.xml"/><Relationship Id="rId1" Type="http://schemas.openxmlformats.org/officeDocument/2006/relationships/slideLayout" Target="../slideLayouts/slideLayout77.xml"/></Relationships>
</file>

<file path=ppt/slides/_rels/slide10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3.xml"/><Relationship Id="rId1" Type="http://schemas.openxmlformats.org/officeDocument/2006/relationships/slideLayout" Target="../slideLayouts/slideLayout74.xml"/><Relationship Id="rId5" Type="http://schemas.openxmlformats.org/officeDocument/2006/relationships/image" Target="../media/image77.jpeg"/><Relationship Id="rId4" Type="http://schemas.openxmlformats.org/officeDocument/2006/relationships/image" Target="../media/image76.jpeg"/></Relationships>
</file>

<file path=ppt/slides/_rels/slide10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4.xml"/><Relationship Id="rId1" Type="http://schemas.openxmlformats.org/officeDocument/2006/relationships/slideLayout" Target="../slideLayouts/slideLayout77.xml"/><Relationship Id="rId4" Type="http://schemas.openxmlformats.org/officeDocument/2006/relationships/image" Target="../media/image79.png"/></Relationships>
</file>

<file path=ppt/slides/_rels/slide10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5.xml"/><Relationship Id="rId1" Type="http://schemas.openxmlformats.org/officeDocument/2006/relationships/slideLayout" Target="../slideLayouts/slideLayout7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98.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00.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07.xml"/></Relationships>
</file>

<file path=ppt/slides/_rels/slide10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0.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127.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117.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114.xml"/><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117.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117.xml"/><Relationship Id="rId4" Type="http://schemas.openxmlformats.org/officeDocument/2006/relationships/image" Target="../media/image24.jpe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117.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117.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117.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0.xml"/><Relationship Id="rId1" Type="http://schemas.openxmlformats.org/officeDocument/2006/relationships/slideLayout" Target="../slideLayouts/slideLayout117.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117.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2.xml"/><Relationship Id="rId1" Type="http://schemas.openxmlformats.org/officeDocument/2006/relationships/slideLayout" Target="../slideLayouts/slideLayout117.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3.xml"/><Relationship Id="rId1" Type="http://schemas.openxmlformats.org/officeDocument/2006/relationships/slideLayout" Target="../slideLayouts/slideLayout117.xml"/><Relationship Id="rId4" Type="http://schemas.openxmlformats.org/officeDocument/2006/relationships/image" Target="../media/image34.jpeg"/></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117.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117.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6.xml"/><Relationship Id="rId1" Type="http://schemas.openxmlformats.org/officeDocument/2006/relationships/slideLayout" Target="../slideLayouts/slideLayout117.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117.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117.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117.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0.xml"/><Relationship Id="rId1" Type="http://schemas.openxmlformats.org/officeDocument/2006/relationships/slideLayout" Target="../slideLayouts/slideLayout31.xml"/><Relationship Id="rId5" Type="http://schemas.openxmlformats.org/officeDocument/2006/relationships/image" Target="../media/image44.jpeg"/><Relationship Id="rId4" Type="http://schemas.openxmlformats.org/officeDocument/2006/relationships/image" Target="../media/image43.jpeg"/></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1.xml"/><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5.xml"/><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2.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1.xml"/><Relationship Id="rId1" Type="http://schemas.openxmlformats.org/officeDocument/2006/relationships/slideLayout" Target="../slideLayouts/slideLayout55.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2.xml"/><Relationship Id="rId1" Type="http://schemas.openxmlformats.org/officeDocument/2006/relationships/slideLayout" Target="../slideLayouts/slideLayout58.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3.xml"/><Relationship Id="rId1" Type="http://schemas.openxmlformats.org/officeDocument/2006/relationships/slideLayout" Target="../slideLayouts/slideLayout58.xml"/></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4.xml"/><Relationship Id="rId1" Type="http://schemas.openxmlformats.org/officeDocument/2006/relationships/slideLayout" Target="../slideLayouts/slideLayout5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6.xml"/></Relationships>
</file>

<file path=ppt/slides/_rels/slide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8.xml"/><Relationship Id="rId1" Type="http://schemas.openxmlformats.org/officeDocument/2006/relationships/slideLayout" Target="../slideLayouts/slideLayout66.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4.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6.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7.xml"/><Relationship Id="rId1" Type="http://schemas.openxmlformats.org/officeDocument/2006/relationships/slideLayout" Target="../slideLayouts/slideLayout5.xml"/><Relationship Id="rId4" Type="http://schemas.openxmlformats.org/officeDocument/2006/relationships/image" Target="../media/image63.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4.xml"/><Relationship Id="rId1" Type="http://schemas.openxmlformats.org/officeDocument/2006/relationships/slideLayout" Target="../slideLayouts/slideLayout7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4.xml"/></Relationships>
</file>

<file path=ppt/slides/_rels/slide8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7.xml"/><Relationship Id="rId1" Type="http://schemas.openxmlformats.org/officeDocument/2006/relationships/slideLayout" Target="../slideLayouts/slideLayout82.xml"/></Relationships>
</file>

<file path=ppt/slides/_rels/slide8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8.xml"/><Relationship Id="rId1" Type="http://schemas.openxmlformats.org/officeDocument/2006/relationships/slideLayout" Target="../slideLayouts/slideLayout77.xml"/></Relationships>
</file>

<file path=ppt/slides/_rels/slide8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9.xml"/><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91.xml"/></Relationships>
</file>

<file path=ppt/slides/_rels/slide9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3.xml"/><Relationship Id="rId1" Type="http://schemas.openxmlformats.org/officeDocument/2006/relationships/slideLayout" Target="../slideLayouts/slideLayout77.xml"/></Relationships>
</file>

<file path=ppt/slides/_rels/slide9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4.xml"/><Relationship Id="rId1" Type="http://schemas.openxmlformats.org/officeDocument/2006/relationships/slideLayout" Target="../slideLayouts/slideLayout74.xml"/></Relationships>
</file>

<file path=ppt/slides/_rels/slide9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5.xml"/><Relationship Id="rId1" Type="http://schemas.openxmlformats.org/officeDocument/2006/relationships/slideLayout" Target="../slideLayouts/slideLayout74.xml"/></Relationships>
</file>

<file path=ppt/slides/_rels/slide9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6.xml"/><Relationship Id="rId1" Type="http://schemas.openxmlformats.org/officeDocument/2006/relationships/slideLayout" Target="../slideLayouts/slideLayout7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4.xml"/></Relationships>
</file>

<file path=ppt/slides/_rels/slide9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8.xml"/><Relationship Id="rId1" Type="http://schemas.openxmlformats.org/officeDocument/2006/relationships/slideLayout" Target="../slideLayouts/slideLayout7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Aviation Management </a:t>
            </a:r>
            <a:br>
              <a:rPr lang="en-US" dirty="0" smtClean="0"/>
            </a:br>
            <a:r>
              <a:rPr lang="en-US" dirty="0" smtClean="0"/>
              <a:t>and Safety</a:t>
            </a:r>
            <a:endParaRPr lang="en-US" dirty="0"/>
          </a:p>
        </p:txBody>
      </p:sp>
      <p:sp>
        <p:nvSpPr>
          <p:cNvPr id="8" name="Subtitle 7"/>
          <p:cNvSpPr>
            <a:spLocks noGrp="1"/>
          </p:cNvSpPr>
          <p:nvPr>
            <p:ph type="subTitle" idx="1"/>
          </p:nvPr>
        </p:nvSpPr>
        <p:spPr>
          <a:xfrm>
            <a:off x="5992264" y="5084730"/>
            <a:ext cx="2587841" cy="1752600"/>
          </a:xfrm>
        </p:spPr>
        <p:txBody>
          <a:bodyPr/>
          <a:lstStyle/>
          <a:p>
            <a:r>
              <a:rPr lang="en-US" sz="4400" dirty="0" smtClean="0"/>
              <a:t>Unit 2</a:t>
            </a:r>
            <a:endParaRPr lang="en-US" sz="4400" dirty="0"/>
          </a:p>
        </p:txBody>
      </p:sp>
      <p:sp>
        <p:nvSpPr>
          <p:cNvPr id="9" name="Date Placeholder 8"/>
          <p:cNvSpPr>
            <a:spLocks noGrp="1"/>
          </p:cNvSpPr>
          <p:nvPr>
            <p:ph type="dt" sz="half" idx="10"/>
          </p:nvPr>
        </p:nvSpPr>
        <p:spPr/>
        <p:txBody>
          <a:bodyPr/>
          <a:lstStyle/>
          <a:p>
            <a:pPr>
              <a:defRPr/>
            </a:pPr>
            <a:r>
              <a:rPr lang="en-US" smtClean="0"/>
              <a:t>S-270  Aviation Management and Safety</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Risk Management</a:t>
            </a:r>
            <a:endParaRPr lang="en-US" dirty="0"/>
          </a:p>
        </p:txBody>
      </p:sp>
      <p:sp>
        <p:nvSpPr>
          <p:cNvPr id="6" name="Content Placeholder 5"/>
          <p:cNvSpPr>
            <a:spLocks noGrp="1"/>
          </p:cNvSpPr>
          <p:nvPr>
            <p:ph idx="1"/>
          </p:nvPr>
        </p:nvSpPr>
        <p:spPr/>
        <p:txBody>
          <a:bodyPr/>
          <a:lstStyle/>
          <a:p>
            <a:r>
              <a:rPr lang="en-US" dirty="0" smtClean="0"/>
              <a:t>Risk Management Worksheet</a:t>
            </a:r>
          </a:p>
          <a:p>
            <a:r>
              <a:rPr lang="en-US" dirty="0" smtClean="0"/>
              <a:t>Job Hazard Analysis</a:t>
            </a:r>
          </a:p>
          <a:p>
            <a:r>
              <a:rPr lang="en-US" dirty="0" smtClean="0"/>
              <a:t>Go-No Go checklists</a:t>
            </a:r>
          </a:p>
          <a:p>
            <a:r>
              <a:rPr lang="en-US" dirty="0" err="1" smtClean="0"/>
              <a:t>SMS</a:t>
            </a:r>
            <a:r>
              <a:rPr lang="en-US" dirty="0" smtClean="0"/>
              <a:t> risk assessments</a:t>
            </a:r>
          </a:p>
          <a:p>
            <a:r>
              <a:rPr lang="en-US" dirty="0" smtClean="0"/>
              <a:t>Crew resource management “team decision-making”</a:t>
            </a:r>
          </a:p>
          <a:p>
            <a:r>
              <a:rPr lang="en-US" dirty="0" smtClean="0"/>
              <a:t>Assignment “turn-down” policy</a:t>
            </a:r>
            <a:endParaRPr lang="en-US" dirty="0"/>
          </a:p>
        </p:txBody>
      </p:sp>
      <p:sp>
        <p:nvSpPr>
          <p:cNvPr id="4" name="Date Placeholder 3"/>
          <p:cNvSpPr>
            <a:spLocks noGrp="1"/>
          </p:cNvSpPr>
          <p:nvPr>
            <p:ph type="dt" sz="half" idx="10"/>
          </p:nvPr>
        </p:nvSpPr>
        <p:spPr/>
        <p:txBody>
          <a:bodyPr/>
          <a:lstStyle/>
          <a:p>
            <a:pPr>
              <a:defRPr/>
            </a:pPr>
            <a:r>
              <a:rPr lang="en-US" smtClean="0"/>
              <a:t>S-270  Aviation Management and Safety</a:t>
            </a:r>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pPr eaLnBrk="1" hangingPunct="1"/>
            <a:r>
              <a:rPr lang="en-US" dirty="0" smtClean="0"/>
              <a:t>Aviation Hazard</a:t>
            </a:r>
          </a:p>
        </p:txBody>
      </p:sp>
      <p:sp>
        <p:nvSpPr>
          <p:cNvPr id="79875" name="Content Placeholder 2"/>
          <p:cNvSpPr>
            <a:spLocks noGrp="1"/>
          </p:cNvSpPr>
          <p:nvPr>
            <p:ph idx="1"/>
          </p:nvPr>
        </p:nvSpPr>
        <p:spPr>
          <a:xfrm>
            <a:off x="571500" y="1447800"/>
            <a:ext cx="8001000" cy="5029200"/>
          </a:xfrm>
        </p:spPr>
        <p:txBody>
          <a:bodyPr>
            <a:normAutofit/>
          </a:bodyPr>
          <a:lstStyle/>
          <a:p>
            <a:r>
              <a:rPr lang="en-US" dirty="0" smtClean="0"/>
              <a:t>Failure to use load calculations and/or manifests correctly</a:t>
            </a:r>
          </a:p>
          <a:p>
            <a:r>
              <a:rPr lang="en-US" dirty="0" smtClean="0"/>
              <a:t>Weather conditions</a:t>
            </a:r>
          </a:p>
          <a:p>
            <a:r>
              <a:rPr lang="en-US" dirty="0" smtClean="0"/>
              <a:t>Ground operations pilot procedures</a:t>
            </a:r>
          </a:p>
          <a:p>
            <a:r>
              <a:rPr lang="en-US" dirty="0" smtClean="0"/>
              <a:t>Fuel contamination</a:t>
            </a:r>
          </a:p>
          <a:p>
            <a:r>
              <a:rPr lang="en-US" dirty="0" smtClean="0"/>
              <a:t>Unsafe actions by pilot, air crew, passengers, or support personnel</a:t>
            </a:r>
          </a:p>
          <a:p>
            <a:pPr eaLnBrk="1" hangingPunct="1"/>
            <a:endParaRPr lang="en-US" dirty="0" smtClean="0"/>
          </a:p>
        </p:txBody>
      </p:sp>
      <p:sp>
        <p:nvSpPr>
          <p:cNvPr id="4" name="Date Placeholder 3"/>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6" name="Rectangle 4"/>
          <p:cNvSpPr>
            <a:spLocks noGrp="1" noChangeArrowheads="1"/>
          </p:cNvSpPr>
          <p:nvPr>
            <p:ph type="title"/>
          </p:nvPr>
        </p:nvSpPr>
        <p:spPr/>
        <p:txBody>
          <a:bodyPr/>
          <a:lstStyle/>
          <a:p>
            <a:r>
              <a:rPr lang="en-US" dirty="0" smtClean="0"/>
              <a:t>The Aviation Safety Communiqué (SAFECOM) </a:t>
            </a:r>
          </a:p>
        </p:txBody>
      </p:sp>
      <p:sp>
        <p:nvSpPr>
          <p:cNvPr id="320515" name="Rectangle 3"/>
          <p:cNvSpPr>
            <a:spLocks noGrp="1" noChangeArrowheads="1"/>
          </p:cNvSpPr>
          <p:nvPr>
            <p:ph idx="1"/>
          </p:nvPr>
        </p:nvSpPr>
        <p:spPr>
          <a:xfrm>
            <a:off x="685800" y="1567551"/>
            <a:ext cx="7772400" cy="4825992"/>
          </a:xfrm>
        </p:spPr>
        <p:txBody>
          <a:bodyPr>
            <a:noAutofit/>
          </a:bodyPr>
          <a:lstStyle/>
          <a:p>
            <a:r>
              <a:rPr lang="en-US" sz="2000" dirty="0" smtClean="0"/>
              <a:t>The Department of the Interior (DOI) and the U.S. Forest Service (FS) have an incident/hazard reporting form called The Aviation Safety Communiqué (SAFECOM).</a:t>
            </a:r>
          </a:p>
          <a:p>
            <a:r>
              <a:rPr lang="en-US" sz="2000" dirty="0" smtClean="0"/>
              <a:t>The </a:t>
            </a:r>
            <a:r>
              <a:rPr lang="en-US" sz="2000" dirty="0" err="1" smtClean="0"/>
              <a:t>SAFECOM</a:t>
            </a:r>
            <a:r>
              <a:rPr lang="en-US" sz="2000" dirty="0" smtClean="0"/>
              <a:t> is used to report any condition, observance, act, maintenance problem, or circumstance that has the potential to cause an aviation-related mishap.</a:t>
            </a:r>
          </a:p>
          <a:p>
            <a:r>
              <a:rPr lang="en-US" sz="2000" dirty="0" smtClean="0"/>
              <a:t>A SAFECOM’s sole purpose is for mishap prevention. </a:t>
            </a:r>
          </a:p>
          <a:p>
            <a:r>
              <a:rPr lang="en-US" sz="2000" dirty="0" smtClean="0"/>
              <a:t>A SAFECOM is not intended to point fingers or place blame and should not be used in disciplinary action against any employee or used against contractors in any manner including contract evaluations.</a:t>
            </a:r>
          </a:p>
          <a:p>
            <a:r>
              <a:rPr lang="en-US" sz="2000" dirty="0" smtClean="0"/>
              <a:t>Use of a SAFECOM for any other purpose is prohibited.</a:t>
            </a:r>
          </a:p>
          <a:p>
            <a:endParaRPr lang="en-US" sz="2000" dirty="0" smtClean="0"/>
          </a:p>
          <a:p>
            <a:endParaRPr lang="en-US" sz="2000" dirty="0" smtClean="0"/>
          </a:p>
        </p:txBody>
      </p:sp>
      <p:sp>
        <p:nvSpPr>
          <p:cNvPr id="4" name="Date Placeholder 3"/>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20515">
                                            <p:txEl>
                                              <p:pRg st="1" end="1"/>
                                            </p:txEl>
                                          </p:spTgt>
                                        </p:tgtEl>
                                        <p:attrNameLst>
                                          <p:attrName>style.visibility</p:attrName>
                                        </p:attrNameLst>
                                      </p:cBhvr>
                                      <p:to>
                                        <p:strVal val="visible"/>
                                      </p:to>
                                    </p:set>
                                    <p:animEffect transition="in" filter="wipe(left)">
                                      <p:cBhvr>
                                        <p:cTn id="7" dur="1000"/>
                                        <p:tgtEl>
                                          <p:spTgt spid="320515">
                                            <p:txEl>
                                              <p:pRg st="1" end="1"/>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20515">
                                            <p:txEl>
                                              <p:pRg st="2" end="2"/>
                                            </p:txEl>
                                          </p:spTgt>
                                        </p:tgtEl>
                                        <p:attrNameLst>
                                          <p:attrName>style.visibility</p:attrName>
                                        </p:attrNameLst>
                                      </p:cBhvr>
                                      <p:to>
                                        <p:strVal val="visible"/>
                                      </p:to>
                                    </p:set>
                                    <p:animEffect transition="in" filter="wipe(left)">
                                      <p:cBhvr>
                                        <p:cTn id="11" dur="1000"/>
                                        <p:tgtEl>
                                          <p:spTgt spid="320515">
                                            <p:txEl>
                                              <p:pRg st="2" end="2"/>
                                            </p:tx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320515">
                                            <p:txEl>
                                              <p:pRg st="3" end="3"/>
                                            </p:txEl>
                                          </p:spTgt>
                                        </p:tgtEl>
                                        <p:attrNameLst>
                                          <p:attrName>style.visibility</p:attrName>
                                        </p:attrNameLst>
                                      </p:cBhvr>
                                      <p:to>
                                        <p:strVal val="visible"/>
                                      </p:to>
                                    </p:set>
                                    <p:animEffect transition="in" filter="wipe(left)">
                                      <p:cBhvr>
                                        <p:cTn id="15" dur="1000"/>
                                        <p:tgtEl>
                                          <p:spTgt spid="320515">
                                            <p:txEl>
                                              <p:pRg st="3" end="3"/>
                                            </p:txEl>
                                          </p:spTgt>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320515">
                                            <p:txEl>
                                              <p:pRg st="4" end="4"/>
                                            </p:txEl>
                                          </p:spTgt>
                                        </p:tgtEl>
                                        <p:attrNameLst>
                                          <p:attrName>style.visibility</p:attrName>
                                        </p:attrNameLst>
                                      </p:cBhvr>
                                      <p:to>
                                        <p:strVal val="visible"/>
                                      </p:to>
                                    </p:set>
                                    <p:animEffect transition="in" filter="wipe(left)">
                                      <p:cBhvr>
                                        <p:cTn id="19" dur="1000"/>
                                        <p:tgtEl>
                                          <p:spTgt spid="3205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15" grpId="0" build="p" autoUpdateAnimBg="0" advAuto="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88066" name="Rectangle 2"/>
          <p:cNvSpPr>
            <a:spLocks noGrp="1" noChangeArrowheads="1"/>
          </p:cNvSpPr>
          <p:nvPr>
            <p:ph type="title" idx="4294967295"/>
          </p:nvPr>
        </p:nvSpPr>
        <p:spPr>
          <a:xfrm>
            <a:off x="304800" y="381000"/>
            <a:ext cx="8534400" cy="838200"/>
          </a:xfrm>
        </p:spPr>
        <p:txBody>
          <a:bodyPr/>
          <a:lstStyle/>
          <a:p>
            <a:pPr eaLnBrk="1" hangingPunct="1"/>
            <a:r>
              <a:rPr lang="en-US" dirty="0" smtClean="0"/>
              <a:t>Internet Site</a:t>
            </a:r>
          </a:p>
        </p:txBody>
      </p:sp>
      <p:pic>
        <p:nvPicPr>
          <p:cNvPr id="1026" name="Picture 2"/>
          <p:cNvPicPr>
            <a:picLocks noChangeAspect="1" noChangeArrowheads="1"/>
          </p:cNvPicPr>
          <p:nvPr/>
        </p:nvPicPr>
        <p:blipFill>
          <a:blip r:embed="rId3" cstate="print"/>
          <a:srcRect t="17780" r="29762" b="3289"/>
          <a:stretch>
            <a:fillRect/>
          </a:stretch>
        </p:blipFill>
        <p:spPr bwMode="auto">
          <a:xfrm>
            <a:off x="1554480" y="1295400"/>
            <a:ext cx="6035040" cy="4909865"/>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idx="1"/>
          </p:nvPr>
        </p:nvSpPr>
        <p:spPr>
          <a:xfrm>
            <a:off x="685800" y="1443616"/>
            <a:ext cx="7772400" cy="4572000"/>
          </a:xfrm>
        </p:spPr>
        <p:txBody>
          <a:bodyPr/>
          <a:lstStyle/>
          <a:p>
            <a:pPr>
              <a:buNone/>
            </a:pPr>
            <a:r>
              <a:rPr lang="en-US" dirty="0" smtClean="0"/>
              <a:t>Who can submit a SAFECOM?</a:t>
            </a:r>
          </a:p>
          <a:p>
            <a:pPr lvl="1" indent="0">
              <a:buNone/>
            </a:pPr>
            <a:r>
              <a:rPr lang="en-US" dirty="0" smtClean="0"/>
              <a:t>A SAFECOM may be submitted by anyone who observes an aviation hazard (or a commendable action).</a:t>
            </a:r>
          </a:p>
          <a:p>
            <a:pPr lvl="2"/>
            <a:r>
              <a:rPr lang="en-US" dirty="0" smtClean="0"/>
              <a:t>Government employees and managers</a:t>
            </a:r>
          </a:p>
          <a:p>
            <a:pPr lvl="2"/>
            <a:r>
              <a:rPr lang="en-US" dirty="0" smtClean="0"/>
              <a:t>Contractor employees</a:t>
            </a:r>
          </a:p>
          <a:p>
            <a:pPr lvl="2"/>
            <a:r>
              <a:rPr lang="en-US" dirty="0" smtClean="0"/>
              <a:t>Aviation users</a:t>
            </a:r>
          </a:p>
          <a:p>
            <a:endParaRPr lang="en-US" dirty="0" smtClean="0"/>
          </a:p>
          <a:p>
            <a:endParaRPr lang="en-US" dirty="0" smtClean="0"/>
          </a:p>
          <a:p>
            <a:endParaRPr lang="en-US" dirty="0" smtClean="0"/>
          </a:p>
          <a:p>
            <a:endParaRPr lang="en-US" dirty="0"/>
          </a:p>
        </p:txBody>
      </p:sp>
      <p:pic>
        <p:nvPicPr>
          <p:cNvPr id="94219" name="Picture 14" descr="airward-1"/>
          <p:cNvPicPr>
            <a:picLocks noChangeAspect="1" noChangeArrowheads="1"/>
          </p:cNvPicPr>
          <p:nvPr/>
        </p:nvPicPr>
        <p:blipFill>
          <a:blip r:embed="rId3" cstate="print"/>
          <a:srcRect b="17996"/>
          <a:stretch>
            <a:fillRect/>
          </a:stretch>
        </p:blipFill>
        <p:spPr bwMode="auto">
          <a:xfrm>
            <a:off x="506372" y="4762168"/>
            <a:ext cx="2658273" cy="16002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4220" name="Picture 15" descr="airward-2"/>
          <p:cNvPicPr>
            <a:picLocks noChangeAspect="1" noChangeArrowheads="1"/>
          </p:cNvPicPr>
          <p:nvPr/>
        </p:nvPicPr>
        <p:blipFill>
          <a:blip r:embed="rId4" cstate="print"/>
          <a:srcRect b="15670"/>
          <a:stretch>
            <a:fillRect/>
          </a:stretch>
        </p:blipFill>
        <p:spPr bwMode="auto">
          <a:xfrm>
            <a:off x="6158939" y="4725882"/>
            <a:ext cx="2554765" cy="16002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4221" name="Picture 16" descr="airward-3"/>
          <p:cNvPicPr>
            <a:picLocks noChangeAspect="1" noChangeArrowheads="1"/>
          </p:cNvPicPr>
          <p:nvPr/>
        </p:nvPicPr>
        <p:blipFill>
          <a:blip r:embed="rId5" cstate="print"/>
          <a:srcRect/>
          <a:stretch>
            <a:fillRect/>
          </a:stretch>
        </p:blipFill>
        <p:spPr bwMode="auto">
          <a:xfrm>
            <a:off x="3665511" y="4753323"/>
            <a:ext cx="2144713" cy="160178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5" name="Title 14"/>
          <p:cNvSpPr>
            <a:spLocks noGrp="1"/>
          </p:cNvSpPr>
          <p:nvPr>
            <p:ph type="title"/>
          </p:nvPr>
        </p:nvSpPr>
        <p:spPr/>
        <p:txBody>
          <a:bodyPr>
            <a:normAutofit/>
          </a:bodyPr>
          <a:lstStyle/>
          <a:p>
            <a:r>
              <a:rPr lang="en-US" sz="4400" dirty="0" smtClean="0"/>
              <a:t>SAFECOM Program</a:t>
            </a:r>
            <a:endParaRPr lang="en-US" dirty="0"/>
          </a:p>
        </p:txBody>
      </p:sp>
      <p:sp>
        <p:nvSpPr>
          <p:cNvPr id="12" name="Date Placeholder 11"/>
          <p:cNvSpPr>
            <a:spLocks noGrp="1"/>
          </p:cNvSpPr>
          <p:nvPr>
            <p:ph type="dt" sz="half" idx="10"/>
          </p:nvPr>
        </p:nvSpPr>
        <p:spPr/>
        <p:txBody>
          <a:bodyPr/>
          <a:lstStyle/>
          <a:p>
            <a:pPr algn="l" rtl="0" fontAlgn="base">
              <a:spcBef>
                <a:spcPct val="0"/>
              </a:spcBef>
              <a:spcAft>
                <a:spcPct val="0"/>
              </a:spcAft>
              <a:defRPr/>
            </a:pPr>
            <a:r>
              <a:rPr lang="en-US" sz="1400" kern="1200" dirty="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000918" y="177800"/>
            <a:ext cx="7142163" cy="4406900"/>
          </a:xfrm>
          <a:prstGeom prst="rect">
            <a:avLst/>
          </a:prstGeom>
          <a:ln>
            <a:noFill/>
          </a:ln>
          <a:effectLst>
            <a:outerShdw blurRad="190500" algn="tl" rotWithShape="0">
              <a:srgbClr val="000000">
                <a:alpha val="70000"/>
              </a:srgbClr>
            </a:outerShdw>
          </a:effectLst>
        </p:spPr>
      </p:pic>
      <p:pic>
        <p:nvPicPr>
          <p:cNvPr id="1027" name="Picture 3"/>
          <p:cNvPicPr>
            <a:picLocks noChangeAspect="1" noChangeArrowheads="1"/>
          </p:cNvPicPr>
          <p:nvPr/>
        </p:nvPicPr>
        <p:blipFill>
          <a:blip r:embed="rId4" cstate="print"/>
          <a:srcRect/>
          <a:stretch>
            <a:fillRect/>
          </a:stretch>
        </p:blipFill>
        <p:spPr bwMode="auto">
          <a:xfrm>
            <a:off x="1000125" y="4689475"/>
            <a:ext cx="7142163" cy="1782763"/>
          </a:xfrm>
          <a:prstGeom prst="rect">
            <a:avLst/>
          </a:prstGeom>
          <a:ln>
            <a:noFill/>
          </a:ln>
          <a:effectLst>
            <a:outerShdw blurRad="190500" algn="tl" rotWithShape="0">
              <a:srgbClr val="000000">
                <a:alpha val="70000"/>
              </a:srgbClr>
            </a:outerShdw>
          </a:effectLst>
        </p:spPr>
      </p:pic>
      <p:sp>
        <p:nvSpPr>
          <p:cNvPr id="78853" name="Rectangle 5"/>
          <p:cNvSpPr>
            <a:spLocks noChangeArrowheads="1"/>
          </p:cNvSpPr>
          <p:nvPr/>
        </p:nvSpPr>
        <p:spPr bwMode="auto">
          <a:xfrm>
            <a:off x="6390229" y="5048249"/>
            <a:ext cx="1334546" cy="254037"/>
          </a:xfrm>
          <a:prstGeom prst="rect">
            <a:avLst/>
          </a:prstGeom>
          <a:noFill/>
          <a:ln w="57150">
            <a:solidFill>
              <a:srgbClr val="FF0000"/>
            </a:solidFill>
            <a:miter lim="800000"/>
            <a:headEnd/>
            <a:tailEnd/>
          </a:ln>
          <a:effectLst>
            <a:prstShdw prst="shdw17" dist="35921" dir="2700000">
              <a:schemeClr val="folHlink">
                <a:gamma/>
                <a:shade val="60000"/>
                <a:invGamma/>
              </a:schemeClr>
            </a:prstShdw>
          </a:effectLst>
        </p:spPr>
        <p:txBody>
          <a:bodyPr wrap="none" anchor="ctr"/>
          <a:lstStyle/>
          <a:p>
            <a:pPr algn="l" rtl="0" fontAlgn="base">
              <a:spcBef>
                <a:spcPct val="0"/>
              </a:spcBef>
              <a:spcAft>
                <a:spcPct val="0"/>
              </a:spcAft>
              <a:defRPr/>
            </a:pPr>
            <a:endParaRPr lang="en-US" sz="2400" kern="1200" dirty="0">
              <a:solidFill>
                <a:srgbClr val="000000"/>
              </a:solidFill>
              <a:latin typeface="Times New Roman" pitchFamily="18" charset="0"/>
              <a:ea typeface="+mn-ea"/>
              <a:cs typeface="+mn-cs"/>
            </a:endParaRPr>
          </a:p>
        </p:txBody>
      </p:sp>
      <p:sp>
        <p:nvSpPr>
          <p:cNvPr id="78854" name="Text Box 6"/>
          <p:cNvSpPr txBox="1">
            <a:spLocks noChangeArrowheads="1"/>
          </p:cNvSpPr>
          <p:nvPr/>
        </p:nvSpPr>
        <p:spPr bwMode="auto">
          <a:xfrm>
            <a:off x="2237119" y="4380627"/>
            <a:ext cx="2514600" cy="810478"/>
          </a:xfrm>
          <a:prstGeom prst="rect">
            <a:avLst/>
          </a:prstGeom>
          <a:solidFill>
            <a:schemeClr val="bg1">
              <a:alpha val="50195"/>
            </a:schemeClr>
          </a:solidFill>
          <a:ln w="12700">
            <a:noFill/>
            <a:miter lim="800000"/>
            <a:headEnd/>
            <a:tailEnd/>
          </a:ln>
        </p:spPr>
        <p:txBody>
          <a:bodyPr>
            <a:spAutoFit/>
          </a:bodyPr>
          <a:lstStyle/>
          <a:p>
            <a:pPr algn="ctr" rtl="0" fontAlgn="base">
              <a:lnSpc>
                <a:spcPts val="2800"/>
              </a:lnSpc>
              <a:spcBef>
                <a:spcPct val="0"/>
              </a:spcBef>
              <a:spcAft>
                <a:spcPct val="0"/>
              </a:spcAft>
            </a:pPr>
            <a:r>
              <a:rPr lang="en-US" sz="2800" b="1" kern="1200" dirty="0">
                <a:solidFill>
                  <a:srgbClr val="FF0000"/>
                </a:solidFill>
                <a:latin typeface="Arial" charset="0"/>
                <a:ea typeface="+mn-ea"/>
                <a:cs typeface="+mn-cs"/>
              </a:rPr>
              <a:t>then choose</a:t>
            </a:r>
          </a:p>
          <a:p>
            <a:pPr algn="ctr" rtl="0" fontAlgn="base">
              <a:lnSpc>
                <a:spcPts val="2800"/>
              </a:lnSpc>
              <a:spcBef>
                <a:spcPct val="0"/>
              </a:spcBef>
              <a:spcAft>
                <a:spcPct val="0"/>
              </a:spcAft>
            </a:pPr>
            <a:r>
              <a:rPr lang="en-US" sz="2800" b="1" kern="1200" dirty="0">
                <a:solidFill>
                  <a:srgbClr val="FF0000"/>
                </a:solidFill>
                <a:latin typeface="Arial" charset="0"/>
                <a:ea typeface="+mn-ea"/>
                <a:cs typeface="+mn-cs"/>
              </a:rPr>
              <a:t>continue</a:t>
            </a:r>
          </a:p>
        </p:txBody>
      </p:sp>
      <p:sp>
        <p:nvSpPr>
          <p:cNvPr id="78855" name="Text Box 7"/>
          <p:cNvSpPr txBox="1">
            <a:spLocks noChangeArrowheads="1"/>
          </p:cNvSpPr>
          <p:nvPr/>
        </p:nvSpPr>
        <p:spPr bwMode="auto">
          <a:xfrm>
            <a:off x="4752883" y="2702169"/>
            <a:ext cx="2971800" cy="946150"/>
          </a:xfrm>
          <a:prstGeom prst="rect">
            <a:avLst/>
          </a:prstGeom>
          <a:solidFill>
            <a:schemeClr val="bg1">
              <a:alpha val="50195"/>
            </a:schemeClr>
          </a:solidFill>
          <a:ln w="9525">
            <a:noFill/>
            <a:miter lim="800000"/>
            <a:headEnd/>
            <a:tailEnd/>
          </a:ln>
        </p:spPr>
        <p:txBody>
          <a:bodyPr>
            <a:spAutoFit/>
          </a:bodyPr>
          <a:lstStyle/>
          <a:p>
            <a:pPr algn="ctr" rtl="0" fontAlgn="base">
              <a:spcBef>
                <a:spcPct val="0"/>
              </a:spcBef>
              <a:spcAft>
                <a:spcPct val="0"/>
              </a:spcAft>
            </a:pPr>
            <a:r>
              <a:rPr lang="en-US" sz="2800" b="1" kern="1200" dirty="0">
                <a:solidFill>
                  <a:srgbClr val="FF0000"/>
                </a:solidFill>
                <a:latin typeface="Arial" charset="0"/>
                <a:ea typeface="+mn-ea"/>
                <a:cs typeface="+mn-cs"/>
              </a:rPr>
              <a:t>Fill in all blanks</a:t>
            </a:r>
          </a:p>
          <a:p>
            <a:pPr algn="ctr" rtl="0" fontAlgn="base">
              <a:spcBef>
                <a:spcPct val="0"/>
              </a:spcBef>
              <a:spcAft>
                <a:spcPct val="0"/>
              </a:spcAft>
            </a:pPr>
            <a:r>
              <a:rPr lang="en-US" sz="2800" b="1" kern="1200" dirty="0">
                <a:solidFill>
                  <a:srgbClr val="FF0000"/>
                </a:solidFill>
                <a:latin typeface="Arial" charset="0"/>
                <a:ea typeface="+mn-ea"/>
                <a:cs typeface="+mn-cs"/>
              </a:rPr>
              <a:t>until completed</a:t>
            </a:r>
          </a:p>
        </p:txBody>
      </p:sp>
      <p:sp>
        <p:nvSpPr>
          <p:cNvPr id="9" name="Date Placeholder 8"/>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10" name="Line 4"/>
          <p:cNvSpPr>
            <a:spLocks noChangeShapeType="1"/>
          </p:cNvSpPr>
          <p:nvPr/>
        </p:nvSpPr>
        <p:spPr bwMode="auto">
          <a:xfrm>
            <a:off x="5075359" y="3722182"/>
            <a:ext cx="1465" cy="935543"/>
          </a:xfrm>
          <a:prstGeom prst="line">
            <a:avLst/>
          </a:prstGeom>
          <a:noFill/>
          <a:ln w="57150">
            <a:solidFill>
              <a:srgbClr val="00B050"/>
            </a:solidFill>
            <a:round/>
            <a:headEnd/>
            <a:tailEnd type="triangle" w="med" len="med"/>
          </a:ln>
        </p:spPr>
        <p:txBody>
          <a:bodyPr wrap="none" anchor="ctr"/>
          <a:lstStyle/>
          <a:p>
            <a:pPr algn="l" rtl="0" fontAlgn="base">
              <a:spcBef>
                <a:spcPct val="0"/>
              </a:spcBef>
              <a:spcAft>
                <a:spcPct val="0"/>
              </a:spcAft>
            </a:pPr>
            <a:endParaRPr lang="en-US" sz="2400" kern="1200" dirty="0">
              <a:solidFill>
                <a:srgbClr val="000000"/>
              </a:solidFill>
              <a:latin typeface="Times New Roman" pitchFamily="18" charset="0"/>
              <a:ea typeface="+mn-ea"/>
              <a:cs typeface="+mn-cs"/>
            </a:endParaRPr>
          </a:p>
        </p:txBody>
      </p:sp>
      <p:sp>
        <p:nvSpPr>
          <p:cNvPr id="89092" name="Line 4"/>
          <p:cNvSpPr>
            <a:spLocks noChangeShapeType="1"/>
          </p:cNvSpPr>
          <p:nvPr/>
        </p:nvSpPr>
        <p:spPr bwMode="auto">
          <a:xfrm>
            <a:off x="4572001" y="4876800"/>
            <a:ext cx="2219324" cy="323849"/>
          </a:xfrm>
          <a:prstGeom prst="line">
            <a:avLst/>
          </a:prstGeom>
          <a:noFill/>
          <a:ln w="57150">
            <a:solidFill>
              <a:srgbClr val="00B050"/>
            </a:solidFill>
            <a:round/>
            <a:headEnd/>
            <a:tailEnd type="triangle" w="med" len="med"/>
          </a:ln>
        </p:spPr>
        <p:txBody>
          <a:bodyPr wrap="none" anchor="ctr"/>
          <a:lstStyle/>
          <a:p>
            <a:pPr algn="l" rtl="0" fontAlgn="base">
              <a:spcBef>
                <a:spcPct val="0"/>
              </a:spcBef>
              <a:spcAft>
                <a:spcPct val="0"/>
              </a:spcAft>
            </a:pPr>
            <a:endParaRPr lang="en-US" sz="2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8855"/>
                                        </p:tgtEl>
                                        <p:attrNameLst>
                                          <p:attrName>style.visibility</p:attrName>
                                        </p:attrNameLst>
                                      </p:cBhvr>
                                      <p:to>
                                        <p:strVal val="visible"/>
                                      </p:to>
                                    </p:set>
                                  </p:childTnLst>
                                </p:cTn>
                              </p:par>
                              <p:par>
                                <p:cTn id="7" presetID="22" presetClass="entr" presetSubtype="1" fill="hold" grpId="0" nodeType="withEffect">
                                  <p:stCondLst>
                                    <p:cond delay="1000"/>
                                  </p:stCondLst>
                                  <p:childTnLst>
                                    <p:set>
                                      <p:cBhvr>
                                        <p:cTn id="8" dur="1" fill="hold">
                                          <p:stCondLst>
                                            <p:cond delay="0"/>
                                          </p:stCondLst>
                                        </p:cTn>
                                        <p:tgtEl>
                                          <p:spTgt spid="10"/>
                                        </p:tgtEl>
                                        <p:attrNameLst>
                                          <p:attrName>style.visibility</p:attrName>
                                        </p:attrNameLst>
                                      </p:cBhvr>
                                      <p:to>
                                        <p:strVal val="visible"/>
                                      </p:to>
                                    </p:set>
                                    <p:animEffect transition="in" filter="wipe(up)">
                                      <p:cBhvr>
                                        <p:cTn id="9" dur="1000"/>
                                        <p:tgtEl>
                                          <p:spTgt spid="10"/>
                                        </p:tgtEl>
                                      </p:cBhvr>
                                    </p:animEffect>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1" fill="hold">
                                          <p:stCondLst>
                                            <p:cond delay="499"/>
                                          </p:stCondLst>
                                        </p:cTn>
                                        <p:tgtEl>
                                          <p:spTgt spid="78854"/>
                                        </p:tgtEl>
                                        <p:attrNameLst>
                                          <p:attrName>style.visibility</p:attrName>
                                        </p:attrNameLst>
                                      </p:cBhvr>
                                      <p:to>
                                        <p:strVal val="visible"/>
                                      </p:to>
                                    </p:set>
                                  </p:childTnLst>
                                </p:cTn>
                              </p:par>
                              <p:par>
                                <p:cTn id="13" presetID="22" presetClass="entr" presetSubtype="8" fill="hold" grpId="0" nodeType="withEffect">
                                  <p:stCondLst>
                                    <p:cond delay="1000"/>
                                  </p:stCondLst>
                                  <p:childTnLst>
                                    <p:set>
                                      <p:cBhvr>
                                        <p:cTn id="14" dur="1" fill="hold">
                                          <p:stCondLst>
                                            <p:cond delay="0"/>
                                          </p:stCondLst>
                                        </p:cTn>
                                        <p:tgtEl>
                                          <p:spTgt spid="89092"/>
                                        </p:tgtEl>
                                        <p:attrNameLst>
                                          <p:attrName>style.visibility</p:attrName>
                                        </p:attrNameLst>
                                      </p:cBhvr>
                                      <p:to>
                                        <p:strVal val="visible"/>
                                      </p:to>
                                    </p:set>
                                    <p:animEffect transition="in" filter="wipe(left)">
                                      <p:cBhvr>
                                        <p:cTn id="15" dur="1000"/>
                                        <p:tgtEl>
                                          <p:spTgt spid="89092"/>
                                        </p:tgtEl>
                                      </p:cBhvr>
                                    </p:animEffect>
                                  </p:childTnLst>
                                </p:cTn>
                              </p:par>
                            </p:childTnLst>
                          </p:cTn>
                        </p:par>
                        <p:par>
                          <p:cTn id="16" fill="hold">
                            <p:stCondLst>
                              <p:cond delay="4000"/>
                            </p:stCondLst>
                            <p:childTnLst>
                              <p:par>
                                <p:cTn id="17" presetID="1" presetClass="entr" presetSubtype="0" fill="hold" grpId="0" nodeType="afterEffect">
                                  <p:stCondLst>
                                    <p:cond delay="0"/>
                                  </p:stCondLst>
                                  <p:childTnLst>
                                    <p:set>
                                      <p:cBhvr>
                                        <p:cTn id="18" dur="1" fill="hold">
                                          <p:stCondLst>
                                            <p:cond delay="0"/>
                                          </p:stCondLst>
                                        </p:cTn>
                                        <p:tgtEl>
                                          <p:spTgt spid="788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3" grpId="0" animBg="1"/>
      <p:bldP spid="78854" grpId="0" animBg="1" autoUpdateAnimBg="0"/>
      <p:bldP spid="78855" grpId="0" animBg="1" autoUpdateAnimBg="0"/>
      <p:bldP spid="10" grpId="0" animBg="1"/>
      <p:bldP spid="89092"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87043" name="Rectangle 2"/>
          <p:cNvSpPr>
            <a:spLocks noGrp="1" noChangeArrowheads="1"/>
          </p:cNvSpPr>
          <p:nvPr>
            <p:ph type="title" idx="4294967295"/>
          </p:nvPr>
        </p:nvSpPr>
        <p:spPr>
          <a:xfrm>
            <a:off x="5065486" y="485809"/>
            <a:ext cx="3947885" cy="5886382"/>
          </a:xfrm>
        </p:spPr>
        <p:txBody>
          <a:bodyPr/>
          <a:lstStyle/>
          <a:p>
            <a:pPr algn="l" eaLnBrk="1" hangingPunct="1"/>
            <a:r>
              <a:rPr lang="en-US" sz="3600" dirty="0" smtClean="0">
                <a:effectLst>
                  <a:outerShdw blurRad="50800" dist="38100" dir="2700000" algn="tl" rotWithShape="0">
                    <a:prstClr val="black">
                      <a:alpha val="40000"/>
                    </a:prstClr>
                  </a:outerShdw>
                </a:effectLst>
              </a:rPr>
              <a:t>SAFECOM</a:t>
            </a:r>
            <a:br>
              <a:rPr lang="en-US" sz="3600" dirty="0" smtClean="0">
                <a:effectLst>
                  <a:outerShdw blurRad="50800" dist="38100" dir="2700000" algn="tl" rotWithShape="0">
                    <a:prstClr val="black">
                      <a:alpha val="40000"/>
                    </a:prstClr>
                  </a:outerShdw>
                </a:effectLst>
              </a:rPr>
            </a:br>
            <a:r>
              <a:rPr lang="en-US" sz="3600" dirty="0" smtClean="0">
                <a:effectLst>
                  <a:outerShdw blurRad="50800" dist="38100" dir="2700000" algn="tl" rotWithShape="0">
                    <a:prstClr val="black">
                      <a:alpha val="40000"/>
                    </a:prstClr>
                  </a:outerShdw>
                </a:effectLst>
              </a:rPr>
              <a:t>form can be faxed to </a:t>
            </a:r>
            <a:r>
              <a:rPr lang="en-US" sz="3600" dirty="0" err="1" smtClean="0">
                <a:effectLst>
                  <a:outerShdw blurRad="50800" dist="38100" dir="2700000" algn="tl" rotWithShape="0">
                    <a:prstClr val="black">
                      <a:alpha val="40000"/>
                    </a:prstClr>
                  </a:outerShdw>
                </a:effectLst>
              </a:rPr>
              <a:t>DOI</a:t>
            </a:r>
            <a:r>
              <a:rPr lang="en-US" sz="3600" dirty="0" smtClean="0">
                <a:effectLst>
                  <a:outerShdw blurRad="50800" dist="38100" dir="2700000" algn="tl" rotWithShape="0">
                    <a:prstClr val="black">
                      <a:alpha val="40000"/>
                    </a:prstClr>
                  </a:outerShdw>
                </a:effectLst>
              </a:rPr>
              <a:t>, AMD, Aviation Safety </a:t>
            </a:r>
            <a:br>
              <a:rPr lang="en-US" sz="3600" dirty="0" smtClean="0">
                <a:effectLst>
                  <a:outerShdw blurRad="50800" dist="38100" dir="2700000" algn="tl" rotWithShape="0">
                    <a:prstClr val="black">
                      <a:alpha val="40000"/>
                    </a:prstClr>
                  </a:outerShdw>
                </a:effectLst>
              </a:rPr>
            </a:br>
            <a:r>
              <a:rPr lang="en-US" sz="3600" dirty="0" smtClean="0">
                <a:effectLst>
                  <a:outerShdw blurRad="50800" dist="38100" dir="2700000" algn="tl" rotWithShape="0">
                    <a:prstClr val="black">
                      <a:alpha val="40000"/>
                    </a:prstClr>
                  </a:outerShdw>
                </a:effectLst>
              </a:rPr>
              <a:t>(208) 433-5007 or to the FS at (208) 387-5735 ATTN: SAFETY</a:t>
            </a:r>
          </a:p>
        </p:txBody>
      </p:sp>
      <p:pic>
        <p:nvPicPr>
          <p:cNvPr id="7170" name="Picture 2"/>
          <p:cNvPicPr>
            <a:picLocks noChangeAspect="1" noChangeArrowheads="1"/>
          </p:cNvPicPr>
          <p:nvPr/>
        </p:nvPicPr>
        <p:blipFill>
          <a:blip r:embed="rId3" cstate="print"/>
          <a:srcRect/>
          <a:stretch>
            <a:fillRect/>
          </a:stretch>
        </p:blipFill>
        <p:spPr bwMode="auto">
          <a:xfrm>
            <a:off x="595834" y="227609"/>
            <a:ext cx="4314825" cy="6181725"/>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US" dirty="0" smtClean="0"/>
              <a:t>Reporting Aviation Mishaps</a:t>
            </a:r>
          </a:p>
        </p:txBody>
      </p:sp>
      <p:sp>
        <p:nvSpPr>
          <p:cNvPr id="96259" name="Rectangle 3"/>
          <p:cNvSpPr>
            <a:spLocks noGrp="1" noChangeArrowheads="1"/>
          </p:cNvSpPr>
          <p:nvPr>
            <p:ph type="body" idx="1"/>
          </p:nvPr>
        </p:nvSpPr>
        <p:spPr>
          <a:xfrm>
            <a:off x="685800" y="1511448"/>
            <a:ext cx="7772400" cy="4648200"/>
          </a:xfrm>
        </p:spPr>
        <p:txBody>
          <a:bodyPr/>
          <a:lstStyle/>
          <a:p>
            <a:pPr eaLnBrk="1" hangingPunct="1">
              <a:lnSpc>
                <a:spcPct val="85000"/>
              </a:lnSpc>
              <a:spcBef>
                <a:spcPct val="25000"/>
              </a:spcBef>
              <a:spcAft>
                <a:spcPct val="35000"/>
              </a:spcAft>
            </a:pPr>
            <a:r>
              <a:rPr lang="en-US" sz="2800" dirty="0" smtClean="0"/>
              <a:t>Report mishaps orally to your supervisor, dispatcher, or aviation manager as soon as possible or practical.</a:t>
            </a:r>
          </a:p>
          <a:p>
            <a:pPr eaLnBrk="1" hangingPunct="1">
              <a:lnSpc>
                <a:spcPct val="85000"/>
              </a:lnSpc>
              <a:spcBef>
                <a:spcPct val="25000"/>
              </a:spcBef>
              <a:spcAft>
                <a:spcPct val="35000"/>
              </a:spcAft>
            </a:pPr>
            <a:r>
              <a:rPr lang="en-US" sz="2800" dirty="0" smtClean="0"/>
              <a:t>Make factual notes of situation leading up to the mishap, and protect the site for investigators.</a:t>
            </a:r>
          </a:p>
          <a:p>
            <a:pPr eaLnBrk="1" hangingPunct="1">
              <a:lnSpc>
                <a:spcPct val="85000"/>
              </a:lnSpc>
              <a:spcBef>
                <a:spcPct val="25000"/>
              </a:spcBef>
              <a:spcAft>
                <a:spcPct val="35000"/>
              </a:spcAft>
            </a:pPr>
            <a:r>
              <a:rPr lang="en-US" sz="2800" dirty="0" smtClean="0"/>
              <a:t>Responsible personnel shall file SAFECOM as per agency policy.</a:t>
            </a:r>
          </a:p>
          <a:p>
            <a:pPr eaLnBrk="1" hangingPunct="1">
              <a:lnSpc>
                <a:spcPct val="85000"/>
              </a:lnSpc>
              <a:spcBef>
                <a:spcPct val="25000"/>
              </a:spcBef>
              <a:spcAft>
                <a:spcPct val="35000"/>
              </a:spcAft>
            </a:pPr>
            <a:r>
              <a:rPr lang="en-US" sz="2800" dirty="0" smtClean="0"/>
              <a:t>State agencies will use appropriate agency form and reporting procedures.</a:t>
            </a:r>
          </a:p>
        </p:txBody>
      </p:sp>
      <p:sp>
        <p:nvSpPr>
          <p:cNvPr id="4" name="Date Placeholder 3"/>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sz="4400" dirty="0" smtClean="0"/>
              <a:t>What is our best mechanism for </a:t>
            </a:r>
            <a:br>
              <a:rPr lang="en-US" sz="4400" dirty="0" smtClean="0"/>
            </a:br>
            <a:r>
              <a:rPr lang="en-US" sz="4400" dirty="0" smtClean="0"/>
              <a:t>accident prevention?</a:t>
            </a:r>
          </a:p>
        </p:txBody>
      </p:sp>
      <p:sp>
        <p:nvSpPr>
          <p:cNvPr id="381955" name="Rectangle 3"/>
          <p:cNvSpPr>
            <a:spLocks noGrp="1" noChangeArrowheads="1"/>
          </p:cNvSpPr>
          <p:nvPr>
            <p:ph type="body" idx="1"/>
          </p:nvPr>
        </p:nvSpPr>
        <p:spPr>
          <a:xfrm>
            <a:off x="685800" y="4517521"/>
            <a:ext cx="7772400" cy="1500187"/>
          </a:xfrm>
        </p:spPr>
        <p:txBody>
          <a:bodyPr/>
          <a:lstStyle/>
          <a:p>
            <a:r>
              <a:rPr lang="en-US" sz="3200" dirty="0" smtClean="0">
                <a:latin typeface="+mj-lt"/>
              </a:rPr>
              <a:t>A JUST CULTURE </a:t>
            </a:r>
            <a:br>
              <a:rPr lang="en-US" sz="3200" dirty="0" smtClean="0">
                <a:latin typeface="+mj-lt"/>
              </a:rPr>
            </a:br>
            <a:r>
              <a:rPr lang="en-US" sz="3200" dirty="0" smtClean="0">
                <a:latin typeface="+mj-lt"/>
              </a:rPr>
              <a:t>that uses the </a:t>
            </a:r>
            <a:br>
              <a:rPr lang="en-US" sz="3200" dirty="0" smtClean="0">
                <a:latin typeface="+mj-lt"/>
              </a:rPr>
            </a:br>
            <a:r>
              <a:rPr lang="en-US" sz="3200" dirty="0" smtClean="0">
                <a:latin typeface="+mj-lt"/>
              </a:rPr>
              <a:t>SAFECOM system</a:t>
            </a:r>
          </a:p>
        </p:txBody>
      </p:sp>
      <p:sp>
        <p:nvSpPr>
          <p:cNvPr id="4" name="Date Placeholder 3"/>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1955">
                                            <p:txEl>
                                              <p:pRg st="0" end="0"/>
                                            </p:txEl>
                                          </p:spTgt>
                                        </p:tgtEl>
                                        <p:attrNameLst>
                                          <p:attrName>style.visibility</p:attrName>
                                        </p:attrNameLst>
                                      </p:cBhvr>
                                      <p:to>
                                        <p:strVal val="visible"/>
                                      </p:to>
                                    </p:set>
                                    <p:anim calcmode="lin" valueType="num">
                                      <p:cBhvr additive="base">
                                        <p:cTn id="7" dur="1000" fill="hold"/>
                                        <p:tgtEl>
                                          <p:spTgt spid="381955">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8195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5"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sz="3600" dirty="0" smtClean="0"/>
              <a:t>Exercise:  Hazardous Situations </a:t>
            </a:r>
          </a:p>
        </p:txBody>
      </p:sp>
      <p:sp>
        <p:nvSpPr>
          <p:cNvPr id="101379" name="Rectangle 3"/>
          <p:cNvSpPr>
            <a:spLocks noGrp="1" noChangeArrowheads="1"/>
          </p:cNvSpPr>
          <p:nvPr>
            <p:ph idx="1"/>
          </p:nvPr>
        </p:nvSpPr>
        <p:spPr>
          <a:xfrm>
            <a:off x="685800" y="1981200"/>
            <a:ext cx="7772400" cy="4307840"/>
          </a:xfrm>
        </p:spPr>
        <p:txBody>
          <a:bodyPr>
            <a:normAutofit lnSpcReduction="10000"/>
          </a:bodyPr>
          <a:lstStyle/>
          <a:p>
            <a:pPr eaLnBrk="1" hangingPunct="1">
              <a:lnSpc>
                <a:spcPct val="85000"/>
              </a:lnSpc>
              <a:spcBef>
                <a:spcPct val="25000"/>
              </a:spcBef>
              <a:spcAft>
                <a:spcPct val="50000"/>
              </a:spcAft>
            </a:pPr>
            <a:r>
              <a:rPr lang="en-US" dirty="0" smtClean="0"/>
              <a:t>Students list hazardous situations involving aircraft.</a:t>
            </a:r>
          </a:p>
          <a:p>
            <a:pPr eaLnBrk="1" hangingPunct="1">
              <a:lnSpc>
                <a:spcPct val="85000"/>
              </a:lnSpc>
              <a:spcBef>
                <a:spcPct val="25000"/>
              </a:spcBef>
              <a:spcAft>
                <a:spcPct val="50000"/>
              </a:spcAft>
            </a:pPr>
            <a:r>
              <a:rPr lang="en-US" dirty="0" smtClean="0"/>
              <a:t>Divide class into groups and assign each group an equal amount of hazards.</a:t>
            </a:r>
          </a:p>
          <a:p>
            <a:pPr eaLnBrk="1" hangingPunct="1">
              <a:lnSpc>
                <a:spcPct val="85000"/>
              </a:lnSpc>
              <a:spcBef>
                <a:spcPct val="25000"/>
              </a:spcBef>
              <a:spcAft>
                <a:spcPct val="50000"/>
              </a:spcAft>
            </a:pPr>
            <a:r>
              <a:rPr lang="en-US" dirty="0" smtClean="0"/>
              <a:t>Each group lists corrective action(s) for each hazard and spokesperson presents corrective action(s) to the class. </a:t>
            </a:r>
          </a:p>
        </p:txBody>
      </p:sp>
      <p:sp>
        <p:nvSpPr>
          <p:cNvPr id="4" name="Date Placeholder 3"/>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381000"/>
            <a:ext cx="8534400" cy="1371600"/>
          </a:xfrm>
        </p:spPr>
        <p:txBody>
          <a:bodyPr>
            <a:normAutofit fontScale="90000"/>
          </a:bodyPr>
          <a:lstStyle/>
          <a:p>
            <a:pPr>
              <a:lnSpc>
                <a:spcPct val="90000"/>
              </a:lnSpc>
            </a:pPr>
            <a:r>
              <a:rPr lang="en-US" i="1" dirty="0" smtClean="0">
                <a:latin typeface="Arial Black" pitchFamily="34" charset="0"/>
              </a:rPr>
              <a:t>Safety is </a:t>
            </a:r>
            <a:br>
              <a:rPr lang="en-US" i="1" dirty="0" smtClean="0">
                <a:latin typeface="Arial Black" pitchFamily="34" charset="0"/>
              </a:rPr>
            </a:br>
            <a:r>
              <a:rPr lang="en-US" i="1" dirty="0" smtClean="0">
                <a:latin typeface="Arial Black" pitchFamily="34" charset="0"/>
              </a:rPr>
              <a:t>Everyone’s Responsibility!</a:t>
            </a:r>
            <a:br>
              <a:rPr lang="en-US" i="1" dirty="0" smtClean="0">
                <a:latin typeface="Arial Black" pitchFamily="34" charset="0"/>
              </a:rPr>
            </a:br>
            <a:endParaRPr lang="en-US" dirty="0"/>
          </a:p>
        </p:txBody>
      </p:sp>
      <p:pic>
        <p:nvPicPr>
          <p:cNvPr id="7" name="Picture 4" descr="H:\OASART\CORELDRW\COMBOSAF\103CARD.TGA"/>
          <p:cNvPicPr>
            <a:picLocks noGrp="1" noChangeAspect="1" noChangeArrowheads="1"/>
          </p:cNvPicPr>
          <p:nvPr>
            <p:ph idx="1"/>
          </p:nvPr>
        </p:nvPicPr>
        <p:blipFill>
          <a:blip r:embed="rId3" cstate="print"/>
          <a:srcRect/>
          <a:stretch>
            <a:fillRect/>
          </a:stretch>
        </p:blipFill>
        <p:spPr bwMode="auto">
          <a:xfrm>
            <a:off x="1622554" y="1874664"/>
            <a:ext cx="5898892" cy="41148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Date Placeholder 3"/>
          <p:cNvSpPr>
            <a:spLocks noGrp="1"/>
          </p:cNvSpPr>
          <p:nvPr>
            <p:ph type="dt" sz="half" idx="10"/>
          </p:nvPr>
        </p:nvSpPr>
        <p:spPr/>
        <p:txBody>
          <a:bodyPr/>
          <a:lstStyle/>
          <a:p>
            <a:pPr>
              <a:defRPr/>
            </a:pPr>
            <a:r>
              <a:rPr lang="en-US" smtClean="0"/>
              <a:t>S-270  Aviation Management and Safety</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Assurance</a:t>
            </a:r>
            <a:endParaRPr lang="en-US" dirty="0"/>
          </a:p>
        </p:txBody>
      </p:sp>
      <p:sp>
        <p:nvSpPr>
          <p:cNvPr id="3" name="Content Placeholder 2"/>
          <p:cNvSpPr>
            <a:spLocks noGrp="1"/>
          </p:cNvSpPr>
          <p:nvPr>
            <p:ph idx="1"/>
          </p:nvPr>
        </p:nvSpPr>
        <p:spPr/>
        <p:txBody>
          <a:bodyPr/>
          <a:lstStyle/>
          <a:p>
            <a:r>
              <a:rPr lang="en-US" dirty="0" smtClean="0"/>
              <a:t>Briefings</a:t>
            </a:r>
          </a:p>
          <a:p>
            <a:r>
              <a:rPr lang="en-US" dirty="0" smtClean="0"/>
              <a:t>Training</a:t>
            </a:r>
          </a:p>
          <a:p>
            <a:r>
              <a:rPr lang="en-US" dirty="0" smtClean="0"/>
              <a:t>FAST teams</a:t>
            </a:r>
          </a:p>
          <a:p>
            <a:r>
              <a:rPr lang="en-US" dirty="0" smtClean="0"/>
              <a:t>Duty limitations</a:t>
            </a:r>
          </a:p>
          <a:p>
            <a:r>
              <a:rPr lang="en-US" dirty="0" smtClean="0"/>
              <a:t>Check rides/carding requirements</a:t>
            </a:r>
          </a:p>
          <a:p>
            <a:r>
              <a:rPr lang="en-US" dirty="0" smtClean="0"/>
              <a:t>Accident investigations</a:t>
            </a:r>
          </a:p>
          <a:p>
            <a:r>
              <a:rPr lang="en-US" dirty="0" smtClean="0"/>
              <a:t>Program reviews</a:t>
            </a:r>
            <a:endParaRPr lang="en-US" dirty="0"/>
          </a:p>
        </p:txBody>
      </p:sp>
      <p:sp>
        <p:nvSpPr>
          <p:cNvPr id="4" name="Date Placeholder 3"/>
          <p:cNvSpPr>
            <a:spLocks noGrp="1"/>
          </p:cNvSpPr>
          <p:nvPr>
            <p:ph type="dt" sz="half" idx="10"/>
          </p:nvPr>
        </p:nvSpPr>
        <p:spPr/>
        <p:txBody>
          <a:bodyPr/>
          <a:lstStyle/>
          <a:p>
            <a:pPr>
              <a:defRPr/>
            </a:pPr>
            <a:r>
              <a:rPr lang="en-US" smtClean="0"/>
              <a:t>S-270  Aviation Management and Safety</a:t>
            </a:r>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H:\IATQWT and AT2000\IAT2K Lesson Plans\A-101Basic Aviation Safety\A101 Photos\Orange Card (Bk).TIF"/>
          <p:cNvPicPr>
            <a:picLocks noChangeAspect="1" noChangeArrowheads="1"/>
          </p:cNvPicPr>
          <p:nvPr/>
        </p:nvPicPr>
        <p:blipFill>
          <a:blip r:embed="rId3" cstate="print">
            <a:clrChange>
              <a:clrFrom>
                <a:srgbClr val="FFFFFF"/>
              </a:clrFrom>
              <a:clrTo>
                <a:srgbClr val="FFFFFF">
                  <a:alpha val="0"/>
                </a:srgbClr>
              </a:clrTo>
            </a:clrChange>
            <a:lum bright="-12000" contrast="24000"/>
          </a:blip>
          <a:srcRect l="4298" t="6160" r="1289" b="6160"/>
          <a:stretch>
            <a:fillRect/>
          </a:stretch>
        </p:blipFill>
        <p:spPr bwMode="auto">
          <a:xfrm>
            <a:off x="716428" y="802921"/>
            <a:ext cx="7693107" cy="49847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Date Placeholder 2"/>
          <p:cNvSpPr>
            <a:spLocks noGrp="1"/>
          </p:cNvSpPr>
          <p:nvPr>
            <p:ph type="dt" sz="half" idx="10"/>
          </p:nvPr>
        </p:nvSpPr>
        <p:spPr/>
        <p:txBody>
          <a:bodyPr/>
          <a:lstStyle/>
          <a:p>
            <a:pPr>
              <a:defRPr/>
            </a:pPr>
            <a:r>
              <a:rPr lang="en-US" smtClean="0"/>
              <a:t>S-270  Aviation Management and Safety</a:t>
            </a:r>
            <a:endParaRPr lang="en-US"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dirty="0" smtClean="0"/>
              <a:t>Safe Flight</a:t>
            </a:r>
          </a:p>
        </p:txBody>
      </p:sp>
      <p:sp>
        <p:nvSpPr>
          <p:cNvPr id="107523" name="Rectangle 3"/>
          <p:cNvSpPr>
            <a:spLocks noGrp="1" noChangeArrowheads="1"/>
          </p:cNvSpPr>
          <p:nvPr>
            <p:ph type="body" idx="1"/>
          </p:nvPr>
        </p:nvSpPr>
        <p:spPr>
          <a:xfrm>
            <a:off x="685800" y="1676400"/>
            <a:ext cx="7772400" cy="4114800"/>
          </a:xfrm>
        </p:spPr>
        <p:txBody>
          <a:bodyPr/>
          <a:lstStyle/>
          <a:p>
            <a:pPr eaLnBrk="1" hangingPunct="1">
              <a:lnSpc>
                <a:spcPct val="85000"/>
              </a:lnSpc>
              <a:spcBef>
                <a:spcPct val="25000"/>
              </a:spcBef>
              <a:spcAft>
                <a:spcPct val="50000"/>
              </a:spcAft>
            </a:pPr>
            <a:r>
              <a:rPr lang="en-US" dirty="0" smtClean="0"/>
              <a:t>Anyone can refuse or curtail a flight when an unsafe condition may exist.</a:t>
            </a:r>
          </a:p>
          <a:p>
            <a:pPr eaLnBrk="1" hangingPunct="1">
              <a:lnSpc>
                <a:spcPct val="85000"/>
              </a:lnSpc>
              <a:spcBef>
                <a:spcPct val="25000"/>
              </a:spcBef>
              <a:spcAft>
                <a:spcPct val="50000"/>
              </a:spcAft>
            </a:pPr>
            <a:r>
              <a:rPr lang="en-US" dirty="0" smtClean="0"/>
              <a:t>Never let undue pressure influence your judgment.</a:t>
            </a:r>
          </a:p>
          <a:p>
            <a:pPr eaLnBrk="1" hangingPunct="1">
              <a:lnSpc>
                <a:spcPct val="85000"/>
              </a:lnSpc>
              <a:spcBef>
                <a:spcPct val="25000"/>
              </a:spcBef>
              <a:spcAft>
                <a:spcPct val="50000"/>
              </a:spcAft>
            </a:pPr>
            <a:r>
              <a:rPr lang="en-US" dirty="0" smtClean="0"/>
              <a:t>Avoid mistakes and don’t hurry.</a:t>
            </a:r>
          </a:p>
          <a:p>
            <a:pPr eaLnBrk="1" hangingPunct="1">
              <a:lnSpc>
                <a:spcPct val="85000"/>
              </a:lnSpc>
              <a:spcBef>
                <a:spcPct val="25000"/>
              </a:spcBef>
              <a:spcAft>
                <a:spcPct val="50000"/>
              </a:spcAft>
            </a:pPr>
            <a:r>
              <a:rPr lang="en-US" dirty="0" smtClean="0"/>
              <a:t>Never pressure the pilot to accomplish the mission.</a:t>
            </a:r>
          </a:p>
          <a:p>
            <a:pPr eaLnBrk="1" hangingPunct="1">
              <a:lnSpc>
                <a:spcPct val="90000"/>
              </a:lnSpc>
            </a:pPr>
            <a:endParaRPr lang="en-US" dirty="0" smtClean="0"/>
          </a:p>
        </p:txBody>
      </p:sp>
      <p:sp>
        <p:nvSpPr>
          <p:cNvPr id="4" name="Date Placeholder 3"/>
          <p:cNvSpPr>
            <a:spLocks noGrp="1"/>
          </p:cNvSpPr>
          <p:nvPr>
            <p:ph type="dt" sz="half" idx="10"/>
          </p:nvPr>
        </p:nvSpPr>
        <p:spPr/>
        <p:txBody>
          <a:bodyPr/>
          <a:lstStyle/>
          <a:p>
            <a:pPr>
              <a:defRPr/>
            </a:pPr>
            <a:r>
              <a:rPr lang="en-US" smtClean="0"/>
              <a:t>S-270  Aviation Management and Safety</a:t>
            </a:r>
            <a:endParaRPr lang="en-US"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US" dirty="0" smtClean="0"/>
              <a:t>Safety</a:t>
            </a:r>
          </a:p>
        </p:txBody>
      </p:sp>
      <p:sp>
        <p:nvSpPr>
          <p:cNvPr id="108547" name="Rectangle 3"/>
          <p:cNvSpPr>
            <a:spLocks noGrp="1" noChangeArrowheads="1"/>
          </p:cNvSpPr>
          <p:nvPr>
            <p:ph type="body" idx="1"/>
          </p:nvPr>
        </p:nvSpPr>
        <p:spPr>
          <a:xfrm>
            <a:off x="680624" y="1981200"/>
            <a:ext cx="7772400" cy="2667000"/>
          </a:xfrm>
        </p:spPr>
        <p:txBody>
          <a:bodyPr/>
          <a:lstStyle/>
          <a:p>
            <a:pPr eaLnBrk="1" hangingPunct="1">
              <a:buFontTx/>
              <a:buNone/>
            </a:pPr>
            <a:r>
              <a:rPr lang="en-US" dirty="0" smtClean="0"/>
              <a:t>   Accident prevention is of the greatest importance, and this can </a:t>
            </a:r>
            <a:br>
              <a:rPr lang="en-US" dirty="0" smtClean="0"/>
            </a:br>
            <a:r>
              <a:rPr lang="en-US" dirty="0" smtClean="0"/>
              <a:t>be accomplished by </a:t>
            </a:r>
            <a:r>
              <a:rPr lang="en-US" dirty="0" smtClean="0">
                <a:ln w="12700">
                  <a:solidFill>
                    <a:schemeClr val="accent2">
                      <a:lumMod val="50000"/>
                    </a:schemeClr>
                  </a:solidFill>
                </a:ln>
                <a:solidFill>
                  <a:srgbClr val="00B0F0"/>
                </a:solidFill>
              </a:rPr>
              <a:t>THINKING</a:t>
            </a:r>
            <a:r>
              <a:rPr lang="en-US" dirty="0" smtClean="0">
                <a:ln w="127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dirty="0" smtClean="0"/>
              <a:t>and </a:t>
            </a:r>
            <a:r>
              <a:rPr lang="en-US" dirty="0" smtClean="0">
                <a:ln w="12700">
                  <a:solidFill>
                    <a:schemeClr val="accent2">
                      <a:lumMod val="50000"/>
                    </a:schemeClr>
                  </a:solidFill>
                </a:ln>
                <a:solidFill>
                  <a:srgbClr val="00B0F0"/>
                </a:solidFill>
              </a:rPr>
              <a:t>USING COMMON SENSE </a:t>
            </a:r>
            <a:r>
              <a:rPr lang="en-US" dirty="0" smtClean="0"/>
              <a:t>when around aircraft. </a:t>
            </a:r>
          </a:p>
        </p:txBody>
      </p:sp>
      <p:sp>
        <p:nvSpPr>
          <p:cNvPr id="4" name="Date Placeholder 3"/>
          <p:cNvSpPr>
            <a:spLocks noGrp="1"/>
          </p:cNvSpPr>
          <p:nvPr>
            <p:ph type="dt" sz="half" idx="10"/>
          </p:nvPr>
        </p:nvSpPr>
        <p:spPr/>
        <p:txBody>
          <a:bodyPr/>
          <a:lstStyle/>
          <a:p>
            <a:pPr>
              <a:defRPr/>
            </a:pPr>
            <a:r>
              <a:rPr lang="en-US" smtClean="0"/>
              <a:t>S-270  Aviation Management and Safety</a:t>
            </a:r>
            <a:endParaRPr lang="en-US"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n-US" dirty="0" smtClean="0"/>
              <a:t>Review Unit 2 Objectives</a:t>
            </a:r>
          </a:p>
        </p:txBody>
      </p:sp>
      <p:sp>
        <p:nvSpPr>
          <p:cNvPr id="109571" name="Rectangle 3"/>
          <p:cNvSpPr>
            <a:spLocks noGrp="1" noChangeArrowheads="1"/>
          </p:cNvSpPr>
          <p:nvPr>
            <p:ph idx="1"/>
          </p:nvPr>
        </p:nvSpPr>
        <p:spPr>
          <a:xfrm>
            <a:off x="685800" y="1508944"/>
            <a:ext cx="7772400" cy="4114800"/>
          </a:xfrm>
        </p:spPr>
        <p:txBody>
          <a:bodyPr/>
          <a:lstStyle/>
          <a:p>
            <a:pPr marL="609600" indent="-609600" eaLnBrk="1" hangingPunct="1">
              <a:lnSpc>
                <a:spcPct val="85000"/>
              </a:lnSpc>
              <a:spcAft>
                <a:spcPct val="50000"/>
              </a:spcAft>
              <a:buFont typeface="Wingdings 2" pitchFamily="18" charset="2"/>
              <a:buAutoNum type="arabicPeriod"/>
            </a:pPr>
            <a:r>
              <a:rPr lang="en-US" dirty="0" smtClean="0"/>
              <a:t>Describe Federal agency pilot and aircraft certification procedures. </a:t>
            </a:r>
          </a:p>
          <a:p>
            <a:pPr marL="609600" indent="-609600" eaLnBrk="1" hangingPunct="1">
              <a:lnSpc>
                <a:spcPct val="85000"/>
              </a:lnSpc>
              <a:spcAft>
                <a:spcPct val="50000"/>
              </a:spcAft>
              <a:buFont typeface="Wingdings 2" pitchFamily="18" charset="2"/>
              <a:buAutoNum type="arabicPeriod"/>
            </a:pPr>
            <a:r>
              <a:rPr lang="en-US" dirty="0" smtClean="0"/>
              <a:t>Describe the importance of flight planning and flight following for aircraft missions.</a:t>
            </a:r>
          </a:p>
          <a:p>
            <a:pPr marL="609600" indent="-609600" eaLnBrk="1" hangingPunct="1">
              <a:lnSpc>
                <a:spcPct val="85000"/>
              </a:lnSpc>
              <a:spcAft>
                <a:spcPct val="50000"/>
              </a:spcAft>
              <a:buFont typeface="Wingdings 2" pitchFamily="18" charset="2"/>
              <a:buAutoNum type="arabicPeriod"/>
            </a:pPr>
            <a:r>
              <a:rPr lang="en-US" dirty="0" smtClean="0"/>
              <a:t>Specify the safety procedures to follow while loading and unloading passengers and cargo from an aircraft.</a:t>
            </a:r>
          </a:p>
        </p:txBody>
      </p:sp>
      <p:sp>
        <p:nvSpPr>
          <p:cNvPr id="4" name="Date Placeholder 3"/>
          <p:cNvSpPr>
            <a:spLocks noGrp="1"/>
          </p:cNvSpPr>
          <p:nvPr>
            <p:ph type="dt" sz="half" idx="10"/>
          </p:nvPr>
        </p:nvSpPr>
        <p:spPr/>
        <p:txBody>
          <a:bodyPr/>
          <a:lstStyle/>
          <a:p>
            <a:pPr>
              <a:defRPr/>
            </a:pPr>
            <a:r>
              <a:rPr lang="en-US" smtClean="0"/>
              <a:t>S-270  Aviation Management and Safety</a:t>
            </a:r>
            <a:endParaRPr lang="en-US"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n-US" dirty="0" smtClean="0"/>
              <a:t>Review Unit 2 Objectives</a:t>
            </a:r>
          </a:p>
        </p:txBody>
      </p:sp>
      <p:sp>
        <p:nvSpPr>
          <p:cNvPr id="110595" name="Rectangle 3"/>
          <p:cNvSpPr>
            <a:spLocks noGrp="1" noChangeArrowheads="1"/>
          </p:cNvSpPr>
          <p:nvPr>
            <p:ph idx="1"/>
          </p:nvPr>
        </p:nvSpPr>
        <p:spPr>
          <a:xfrm>
            <a:off x="685800" y="1448656"/>
            <a:ext cx="7772400" cy="4114800"/>
          </a:xfrm>
        </p:spPr>
        <p:txBody>
          <a:bodyPr/>
          <a:lstStyle/>
          <a:p>
            <a:pPr marL="609600" indent="-609600" eaLnBrk="1" hangingPunct="1">
              <a:spcAft>
                <a:spcPct val="30000"/>
              </a:spcAft>
              <a:buFontTx/>
              <a:buAutoNum type="arabicPeriod" startAt="4"/>
            </a:pPr>
            <a:r>
              <a:rPr lang="en-US" dirty="0" smtClean="0"/>
              <a:t>Identify what hazardous materials cannot be transported on any aircraft and the exemptions.</a:t>
            </a:r>
          </a:p>
          <a:p>
            <a:pPr marL="609600" indent="-609600" eaLnBrk="1" hangingPunct="1">
              <a:spcAft>
                <a:spcPct val="30000"/>
              </a:spcAft>
              <a:buFontTx/>
              <a:buAutoNum type="arabicPeriod" startAt="4"/>
            </a:pPr>
            <a:r>
              <a:rPr lang="en-US" dirty="0" smtClean="0"/>
              <a:t>Describe your responsibility for accident prevention.</a:t>
            </a:r>
          </a:p>
          <a:p>
            <a:pPr marL="609600" indent="-609600" eaLnBrk="1" hangingPunct="1">
              <a:spcAft>
                <a:spcPct val="30000"/>
              </a:spcAft>
              <a:buFontTx/>
              <a:buAutoNum type="arabicPeriod" startAt="4"/>
            </a:pPr>
            <a:r>
              <a:rPr lang="en-US" dirty="0" smtClean="0"/>
              <a:t>Describe the procedure for reporting an incident or mishap.</a:t>
            </a:r>
          </a:p>
        </p:txBody>
      </p:sp>
      <p:sp>
        <p:nvSpPr>
          <p:cNvPr id="4" name="Date Placeholder 3"/>
          <p:cNvSpPr>
            <a:spLocks noGrp="1"/>
          </p:cNvSpPr>
          <p:nvPr>
            <p:ph type="dt" sz="half" idx="10"/>
          </p:nvPr>
        </p:nvSpPr>
        <p:spPr/>
        <p:txBody>
          <a:bodyPr/>
          <a:lstStyle/>
          <a:p>
            <a:pPr>
              <a:defRPr/>
            </a:pPr>
            <a:r>
              <a:rPr lang="en-US" smtClean="0"/>
              <a:t>S-270  Aviation Management and Safety</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Promotion</a:t>
            </a:r>
            <a:endParaRPr lang="en-US" dirty="0"/>
          </a:p>
        </p:txBody>
      </p:sp>
      <p:sp>
        <p:nvSpPr>
          <p:cNvPr id="3" name="Content Placeholder 2"/>
          <p:cNvSpPr>
            <a:spLocks noGrp="1"/>
          </p:cNvSpPr>
          <p:nvPr>
            <p:ph idx="1"/>
          </p:nvPr>
        </p:nvSpPr>
        <p:spPr/>
        <p:txBody>
          <a:bodyPr/>
          <a:lstStyle/>
          <a:p>
            <a:pPr marL="0" indent="0">
              <a:buNone/>
            </a:pPr>
            <a:r>
              <a:rPr lang="en-US" dirty="0" smtClean="0"/>
              <a:t>We want to promote safe practices and a well informed reporting and safety culture.</a:t>
            </a:r>
          </a:p>
        </p:txBody>
      </p:sp>
      <p:sp>
        <p:nvSpPr>
          <p:cNvPr id="4" name="Date Placeholder 3"/>
          <p:cNvSpPr>
            <a:spLocks noGrp="1"/>
          </p:cNvSpPr>
          <p:nvPr>
            <p:ph type="dt" sz="half" idx="10"/>
          </p:nvPr>
        </p:nvSpPr>
        <p:spPr/>
        <p:txBody>
          <a:bodyPr/>
          <a:lstStyle/>
          <a:p>
            <a:pPr>
              <a:defRPr/>
            </a:pPr>
            <a:r>
              <a:rPr lang="en-US" smtClean="0"/>
              <a:t>S-270  Aviation Management and Safety</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Promotion</a:t>
            </a:r>
            <a:endParaRPr lang="en-US" dirty="0"/>
          </a:p>
        </p:txBody>
      </p:sp>
      <p:sp>
        <p:nvSpPr>
          <p:cNvPr id="3" name="Content Placeholder 2"/>
          <p:cNvSpPr>
            <a:spLocks noGrp="1"/>
          </p:cNvSpPr>
          <p:nvPr>
            <p:ph idx="1"/>
          </p:nvPr>
        </p:nvSpPr>
        <p:spPr>
          <a:xfrm>
            <a:off x="685800" y="1452282"/>
            <a:ext cx="7772400" cy="4894730"/>
          </a:xfrm>
        </p:spPr>
        <p:txBody>
          <a:bodyPr>
            <a:normAutofit/>
          </a:bodyPr>
          <a:lstStyle/>
          <a:p>
            <a:r>
              <a:rPr lang="en-US" dirty="0" smtClean="0"/>
              <a:t>Lessons Learned bulletins</a:t>
            </a:r>
          </a:p>
          <a:p>
            <a:r>
              <a:rPr lang="en-US" dirty="0" smtClean="0"/>
              <a:t>Safety alerts</a:t>
            </a:r>
          </a:p>
          <a:p>
            <a:r>
              <a:rPr lang="en-US" dirty="0" smtClean="0"/>
              <a:t>Training</a:t>
            </a:r>
          </a:p>
          <a:p>
            <a:r>
              <a:rPr lang="en-US" dirty="0" smtClean="0"/>
              <a:t>Briefings</a:t>
            </a:r>
          </a:p>
          <a:p>
            <a:r>
              <a:rPr lang="en-US" dirty="0" err="1" smtClean="0"/>
              <a:t>SAFECOM</a:t>
            </a:r>
            <a:r>
              <a:rPr lang="en-US" dirty="0" smtClean="0"/>
              <a:t> reporting system</a:t>
            </a:r>
          </a:p>
          <a:p>
            <a:r>
              <a:rPr lang="en-US" dirty="0" err="1" smtClean="0"/>
              <a:t>Airward</a:t>
            </a:r>
            <a:endParaRPr lang="en-US" dirty="0" smtClean="0"/>
          </a:p>
          <a:p>
            <a:r>
              <a:rPr lang="en-US" dirty="0" smtClean="0"/>
              <a:t>Effective leadership</a:t>
            </a:r>
          </a:p>
          <a:p>
            <a:r>
              <a:rPr lang="en-US" dirty="0" smtClean="0"/>
              <a:t>Safety communication</a:t>
            </a:r>
            <a:endParaRPr lang="en-US" dirty="0"/>
          </a:p>
        </p:txBody>
      </p:sp>
      <p:sp>
        <p:nvSpPr>
          <p:cNvPr id="4" name="Date Placeholder 3"/>
          <p:cNvSpPr>
            <a:spLocks noGrp="1"/>
          </p:cNvSpPr>
          <p:nvPr>
            <p:ph type="dt" sz="half" idx="10"/>
          </p:nvPr>
        </p:nvSpPr>
        <p:spPr/>
        <p:txBody>
          <a:bodyPr/>
          <a:lstStyle/>
          <a:p>
            <a:pPr>
              <a:defRPr/>
            </a:pPr>
            <a:r>
              <a:rPr lang="en-US" smtClean="0"/>
              <a:t>S-270  Aviation Management and Safety</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IATQWT and AT2000\IAT2K Lesson Plans\A-101Basic Aviation Safety\A101 Photos\Orange Card (Frt).TIF"/>
          <p:cNvPicPr>
            <a:picLocks noChangeAspect="1" noChangeArrowheads="1"/>
          </p:cNvPicPr>
          <p:nvPr/>
        </p:nvPicPr>
        <p:blipFill>
          <a:blip r:embed="rId3" cstate="print">
            <a:clrChange>
              <a:clrFrom>
                <a:srgbClr val="EAEAEA"/>
              </a:clrFrom>
              <a:clrTo>
                <a:srgbClr val="EAEAEA">
                  <a:alpha val="0"/>
                </a:srgbClr>
              </a:clrTo>
            </a:clrChange>
            <a:lum bright="6000"/>
          </a:blip>
          <a:srcRect/>
          <a:stretch>
            <a:fillRect/>
          </a:stretch>
        </p:blipFill>
        <p:spPr bwMode="auto">
          <a:xfrm>
            <a:off x="710960" y="778235"/>
            <a:ext cx="7696200" cy="50609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Date Placeholder 2"/>
          <p:cNvSpPr>
            <a:spLocks noGrp="1"/>
          </p:cNvSpPr>
          <p:nvPr>
            <p:ph type="dt" sz="half" idx="10"/>
          </p:nvPr>
        </p:nvSpPr>
        <p:spPr/>
        <p:txBody>
          <a:bodyPr/>
          <a:lstStyle/>
          <a:p>
            <a:pPr>
              <a:defRPr/>
            </a:pPr>
            <a:r>
              <a:rPr lang="en-US" smtClean="0"/>
              <a:t>S-270  Aviation Management and Safety</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724400" y="533400"/>
            <a:ext cx="3962400" cy="1828800"/>
          </a:xfrm>
        </p:spPr>
        <p:txBody>
          <a:bodyPr/>
          <a:lstStyle/>
          <a:p>
            <a:pPr eaLnBrk="1" hangingPunct="1"/>
            <a:r>
              <a:rPr lang="en-US" dirty="0" smtClean="0"/>
              <a:t>Mission</a:t>
            </a:r>
            <a:br>
              <a:rPr lang="en-US" dirty="0" smtClean="0"/>
            </a:br>
            <a:r>
              <a:rPr lang="en-US" dirty="0" smtClean="0"/>
              <a:t>Planning</a:t>
            </a:r>
          </a:p>
        </p:txBody>
      </p:sp>
      <p:pic>
        <p:nvPicPr>
          <p:cNvPr id="23555" name="Picture 5" descr="H:\OASART\CORELDRW\COMBOSAF\FLTPLAN.TGA"/>
          <p:cNvPicPr>
            <a:picLocks noChangeAspect="1" noChangeArrowheads="1"/>
          </p:cNvPicPr>
          <p:nvPr/>
        </p:nvPicPr>
        <p:blipFill>
          <a:blip r:embed="rId3" cstate="print"/>
          <a:srcRect/>
          <a:stretch>
            <a:fillRect/>
          </a:stretch>
        </p:blipFill>
        <p:spPr bwMode="auto">
          <a:xfrm>
            <a:off x="638465" y="352427"/>
            <a:ext cx="3483769" cy="251555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3556" name="Picture 6" descr="H:\OASART\CORELDRW\COMBOSAF\FLTPLAN2.TGA"/>
          <p:cNvPicPr>
            <a:picLocks noChangeAspect="1" noChangeArrowheads="1"/>
          </p:cNvPicPr>
          <p:nvPr/>
        </p:nvPicPr>
        <p:blipFill>
          <a:blip r:embed="rId4" cstate="print"/>
          <a:srcRect/>
          <a:stretch>
            <a:fillRect/>
          </a:stretch>
        </p:blipFill>
        <p:spPr bwMode="auto">
          <a:xfrm>
            <a:off x="4859045" y="3517780"/>
            <a:ext cx="3497580" cy="242316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3557" name="Picture 7" descr="H:\OASART\MICK97\fltplan.tga"/>
          <p:cNvPicPr>
            <a:picLocks noChangeAspect="1" noChangeArrowheads="1"/>
          </p:cNvPicPr>
          <p:nvPr/>
        </p:nvPicPr>
        <p:blipFill>
          <a:blip r:embed="rId5" cstate="print"/>
          <a:srcRect/>
          <a:stretch>
            <a:fillRect/>
          </a:stretch>
        </p:blipFill>
        <p:spPr bwMode="auto">
          <a:xfrm>
            <a:off x="638462" y="3517613"/>
            <a:ext cx="3657600" cy="23971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Date Placeholder 8"/>
          <p:cNvSpPr>
            <a:spLocks noGrp="1"/>
          </p:cNvSpPr>
          <p:nvPr>
            <p:ph type="dt" sz="half" idx="10"/>
          </p:nvPr>
        </p:nvSpPr>
        <p:spPr/>
        <p:txBody>
          <a:bodyPr/>
          <a:lstStyle/>
          <a:p>
            <a:pPr>
              <a:defRPr/>
            </a:pPr>
            <a:r>
              <a:rPr lang="en-US" smtClean="0"/>
              <a:t>S-270  Aviation Management and Safety</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dirty="0" smtClean="0"/>
              <a:t>Classification of Flights</a:t>
            </a:r>
          </a:p>
        </p:txBody>
      </p:sp>
      <p:sp>
        <p:nvSpPr>
          <p:cNvPr id="24579" name="Rectangle 3"/>
          <p:cNvSpPr>
            <a:spLocks noGrp="1" noChangeArrowheads="1"/>
          </p:cNvSpPr>
          <p:nvPr>
            <p:ph type="body" idx="1"/>
          </p:nvPr>
        </p:nvSpPr>
        <p:spPr>
          <a:xfrm>
            <a:off x="685800" y="1591832"/>
            <a:ext cx="7772400" cy="4572000"/>
          </a:xfrm>
        </p:spPr>
        <p:txBody>
          <a:bodyPr>
            <a:normAutofit/>
          </a:bodyPr>
          <a:lstStyle/>
          <a:p>
            <a:pPr eaLnBrk="1" hangingPunct="1">
              <a:lnSpc>
                <a:spcPct val="90000"/>
              </a:lnSpc>
              <a:spcAft>
                <a:spcPct val="50000"/>
              </a:spcAft>
            </a:pPr>
            <a:r>
              <a:rPr lang="en-US" dirty="0" smtClean="0"/>
              <a:t>Point-to-point or administrative – flights from airport to airport</a:t>
            </a:r>
          </a:p>
          <a:p>
            <a:pPr eaLnBrk="1" hangingPunct="1">
              <a:lnSpc>
                <a:spcPct val="85000"/>
              </a:lnSpc>
              <a:spcAft>
                <a:spcPct val="50000"/>
              </a:spcAft>
            </a:pPr>
            <a:r>
              <a:rPr lang="en-US" dirty="0" smtClean="0"/>
              <a:t>High reconnaissance - flights more than 500 feet above ground level (AGL)</a:t>
            </a:r>
          </a:p>
          <a:p>
            <a:pPr eaLnBrk="1" hangingPunct="1">
              <a:lnSpc>
                <a:spcPct val="85000"/>
              </a:lnSpc>
              <a:spcAft>
                <a:spcPct val="50000"/>
              </a:spcAft>
            </a:pPr>
            <a:r>
              <a:rPr lang="en-US" dirty="0" smtClean="0"/>
              <a:t>Special use activities - flights lower than 500 feet AGL (firefighting, wildlife surveys, other types of natural resource missions, etc.)</a:t>
            </a:r>
          </a:p>
        </p:txBody>
      </p:sp>
      <p:sp>
        <p:nvSpPr>
          <p:cNvPr id="4" name="Date Placeholder 3"/>
          <p:cNvSpPr>
            <a:spLocks noGrp="1"/>
          </p:cNvSpPr>
          <p:nvPr>
            <p:ph type="dt" sz="half" idx="10"/>
          </p:nvPr>
        </p:nvSpPr>
        <p:spPr/>
        <p:txBody>
          <a:bodyPr/>
          <a:lstStyle/>
          <a:p>
            <a:pPr>
              <a:defRPr/>
            </a:pPr>
            <a:r>
              <a:rPr lang="en-US" smtClean="0"/>
              <a:t>S-270  Aviation Management and Safety</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dirty="0" smtClean="0"/>
              <a:t>Aircraft Sources</a:t>
            </a:r>
          </a:p>
        </p:txBody>
      </p:sp>
      <p:sp>
        <p:nvSpPr>
          <p:cNvPr id="25603" name="Rectangle 3"/>
          <p:cNvSpPr>
            <a:spLocks noGrp="1" noChangeArrowheads="1"/>
          </p:cNvSpPr>
          <p:nvPr>
            <p:ph type="body" idx="1"/>
          </p:nvPr>
        </p:nvSpPr>
        <p:spPr>
          <a:xfrm>
            <a:off x="685800" y="1589328"/>
            <a:ext cx="7772400" cy="4114800"/>
          </a:xfrm>
        </p:spPr>
        <p:txBody>
          <a:bodyPr/>
          <a:lstStyle/>
          <a:p>
            <a:pPr eaLnBrk="1" hangingPunct="1">
              <a:buFontTx/>
              <a:buNone/>
            </a:pPr>
            <a:r>
              <a:rPr lang="en-US" dirty="0" smtClean="0"/>
              <a:t>Aircraft used by Federal agencies:</a:t>
            </a:r>
          </a:p>
          <a:p>
            <a:pPr lvl="1" eaLnBrk="1" hangingPunct="1"/>
            <a:r>
              <a:rPr lang="en-US" dirty="0" smtClean="0"/>
              <a:t>Agency owned (fleet) aircraft</a:t>
            </a:r>
          </a:p>
          <a:p>
            <a:pPr lvl="1" eaLnBrk="1" hangingPunct="1"/>
            <a:r>
              <a:rPr lang="en-US" dirty="0" smtClean="0"/>
              <a:t>Agency contracted aircraft</a:t>
            </a:r>
          </a:p>
          <a:p>
            <a:pPr lvl="1" eaLnBrk="1" hangingPunct="1"/>
            <a:r>
              <a:rPr lang="en-US" dirty="0" smtClean="0"/>
              <a:t>Aircraft Rental Agreement (</a:t>
            </a:r>
            <a:r>
              <a:rPr lang="en-US" dirty="0" err="1" smtClean="0"/>
              <a:t>ARA</a:t>
            </a:r>
            <a:r>
              <a:rPr lang="en-US" dirty="0" smtClean="0"/>
              <a:t>)</a:t>
            </a:r>
          </a:p>
          <a:p>
            <a:pPr lvl="1" eaLnBrk="1" hangingPunct="1"/>
            <a:r>
              <a:rPr lang="en-US" dirty="0" smtClean="0"/>
              <a:t>Military/cooperator aircraft</a:t>
            </a:r>
          </a:p>
          <a:p>
            <a:pPr lvl="1" eaLnBrk="1" hangingPunct="1"/>
            <a:r>
              <a:rPr lang="en-US" dirty="0" smtClean="0"/>
              <a:t>Call When Needed (CWN) aircraft</a:t>
            </a:r>
          </a:p>
          <a:p>
            <a:pPr lvl="1" eaLnBrk="1" hangingPunct="1"/>
            <a:r>
              <a:rPr lang="en-US" dirty="0" smtClean="0"/>
              <a:t>On-call aircraft</a:t>
            </a:r>
          </a:p>
          <a:p>
            <a:pPr lvl="1" eaLnBrk="1" hangingPunct="1"/>
            <a:r>
              <a:rPr lang="en-US" dirty="0" smtClean="0"/>
              <a:t>Exclusive use</a:t>
            </a:r>
          </a:p>
        </p:txBody>
      </p:sp>
      <p:sp>
        <p:nvSpPr>
          <p:cNvPr id="4" name="Date Placeholder 3"/>
          <p:cNvSpPr>
            <a:spLocks noGrp="1"/>
          </p:cNvSpPr>
          <p:nvPr>
            <p:ph type="dt" sz="half" idx="10"/>
          </p:nvPr>
        </p:nvSpPr>
        <p:spPr/>
        <p:txBody>
          <a:bodyPr/>
          <a:lstStyle/>
          <a:p>
            <a:pPr>
              <a:defRPr/>
            </a:pPr>
            <a:r>
              <a:rPr lang="en-US" smtClean="0"/>
              <a:t>S-270  Aviation Management and Safety</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04800" y="457200"/>
            <a:ext cx="8534400" cy="838200"/>
          </a:xfrm>
        </p:spPr>
        <p:txBody>
          <a:bodyPr/>
          <a:lstStyle/>
          <a:p>
            <a:pPr eaLnBrk="1" hangingPunct="1"/>
            <a:r>
              <a:rPr lang="en-US" dirty="0" smtClean="0"/>
              <a:t>Flight Plans</a:t>
            </a:r>
          </a:p>
        </p:txBody>
      </p:sp>
      <p:sp>
        <p:nvSpPr>
          <p:cNvPr id="26627" name="Rectangle 3"/>
          <p:cNvSpPr>
            <a:spLocks noGrp="1" noChangeArrowheads="1"/>
          </p:cNvSpPr>
          <p:nvPr>
            <p:ph type="body" idx="1"/>
          </p:nvPr>
        </p:nvSpPr>
        <p:spPr>
          <a:xfrm>
            <a:off x="685800" y="1678080"/>
            <a:ext cx="7772400" cy="4114800"/>
          </a:xfrm>
        </p:spPr>
        <p:txBody>
          <a:bodyPr/>
          <a:lstStyle/>
          <a:p>
            <a:pPr marL="0" indent="0" eaLnBrk="1" hangingPunct="1">
              <a:buFontTx/>
              <a:buNone/>
            </a:pPr>
            <a:r>
              <a:rPr lang="en-US" dirty="0" smtClean="0"/>
              <a:t>All aviation missions for USFS and Department of the Interior agencies are required to have a completed flight plan filed.  </a:t>
            </a:r>
          </a:p>
          <a:p>
            <a:pPr marL="0" indent="0" eaLnBrk="1" hangingPunct="1">
              <a:buFontTx/>
              <a:buNone/>
            </a:pPr>
            <a:endParaRPr lang="en-US" dirty="0" smtClean="0"/>
          </a:p>
          <a:p>
            <a:pPr marL="0" indent="0" eaLnBrk="1" hangingPunct="1">
              <a:buFontTx/>
              <a:buNone/>
            </a:pPr>
            <a:r>
              <a:rPr lang="en-US" dirty="0" smtClean="0"/>
              <a:t>This is a detailed outline of where, when, and how the mission will </a:t>
            </a:r>
            <a:br>
              <a:rPr lang="en-US" dirty="0" smtClean="0"/>
            </a:br>
            <a:r>
              <a:rPr lang="en-US" dirty="0" smtClean="0"/>
              <a:t>be flown.</a:t>
            </a:r>
          </a:p>
        </p:txBody>
      </p:sp>
      <p:sp>
        <p:nvSpPr>
          <p:cNvPr id="4" name="Date Placeholder 3"/>
          <p:cNvSpPr>
            <a:spLocks noGrp="1"/>
          </p:cNvSpPr>
          <p:nvPr>
            <p:ph type="dt" sz="half" idx="10"/>
          </p:nvPr>
        </p:nvSpPr>
        <p:spPr/>
        <p:txBody>
          <a:bodyPr/>
          <a:lstStyle/>
          <a:p>
            <a:pPr>
              <a:defRPr/>
            </a:pPr>
            <a:r>
              <a:rPr lang="en-US" smtClean="0"/>
              <a:t>S-270  Aviation Management and Safety</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dirty="0" smtClean="0"/>
              <a:t>Flight Plans</a:t>
            </a:r>
          </a:p>
        </p:txBody>
      </p:sp>
      <p:sp>
        <p:nvSpPr>
          <p:cNvPr id="27651" name="Rectangle 3"/>
          <p:cNvSpPr>
            <a:spLocks noGrp="1" noChangeArrowheads="1"/>
          </p:cNvSpPr>
          <p:nvPr>
            <p:ph type="body" idx="1"/>
          </p:nvPr>
        </p:nvSpPr>
        <p:spPr/>
        <p:txBody>
          <a:bodyPr/>
          <a:lstStyle/>
          <a:p>
            <a:pPr>
              <a:buNone/>
            </a:pPr>
            <a:r>
              <a:rPr lang="en-US" dirty="0" smtClean="0"/>
              <a:t>Either is acceptable:</a:t>
            </a:r>
          </a:p>
          <a:p>
            <a:r>
              <a:rPr lang="en-US" dirty="0" smtClean="0"/>
              <a:t>Federal Aviation Administration Flight Plan (for point-to-point flights) with agency flight following.</a:t>
            </a:r>
          </a:p>
          <a:p>
            <a:r>
              <a:rPr lang="en-US" dirty="0" smtClean="0"/>
              <a:t>FAA Flight Plans shall be filed by the pilot before take-off whenever possible.</a:t>
            </a:r>
          </a:p>
        </p:txBody>
      </p:sp>
      <p:sp>
        <p:nvSpPr>
          <p:cNvPr id="4" name="Date Placeholder 3"/>
          <p:cNvSpPr>
            <a:spLocks noGrp="1"/>
          </p:cNvSpPr>
          <p:nvPr>
            <p:ph type="dt" sz="half" idx="10"/>
          </p:nvPr>
        </p:nvSpPr>
        <p:spPr/>
        <p:txBody>
          <a:bodyPr/>
          <a:lstStyle/>
          <a:p>
            <a:r>
              <a:rPr lang="en-US" smtClean="0"/>
              <a:t>S-270  Aviation Management and Safety</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n-US" dirty="0" smtClean="0"/>
              <a:t>Unit 2 Objectives</a:t>
            </a:r>
          </a:p>
        </p:txBody>
      </p:sp>
      <p:sp>
        <p:nvSpPr>
          <p:cNvPr id="109571" name="Rectangle 3"/>
          <p:cNvSpPr>
            <a:spLocks noGrp="1" noChangeArrowheads="1"/>
          </p:cNvSpPr>
          <p:nvPr>
            <p:ph idx="1"/>
          </p:nvPr>
        </p:nvSpPr>
        <p:spPr>
          <a:xfrm>
            <a:off x="685800" y="1589328"/>
            <a:ext cx="7772400" cy="4659072"/>
          </a:xfrm>
        </p:spPr>
        <p:txBody>
          <a:bodyPr/>
          <a:lstStyle/>
          <a:p>
            <a:pPr marL="609600" indent="-609600" eaLnBrk="1" hangingPunct="1">
              <a:lnSpc>
                <a:spcPct val="85000"/>
              </a:lnSpc>
              <a:spcAft>
                <a:spcPct val="50000"/>
              </a:spcAft>
              <a:buFont typeface="Wingdings 2" pitchFamily="18" charset="2"/>
              <a:buAutoNum type="arabicPeriod"/>
            </a:pPr>
            <a:r>
              <a:rPr lang="en-US" dirty="0" smtClean="0"/>
              <a:t>Describe the importance of flight planning and flight following for aircraft missions.</a:t>
            </a:r>
          </a:p>
          <a:p>
            <a:pPr marL="609600" indent="-609600" eaLnBrk="1" hangingPunct="1">
              <a:lnSpc>
                <a:spcPct val="85000"/>
              </a:lnSpc>
              <a:spcAft>
                <a:spcPct val="50000"/>
              </a:spcAft>
              <a:buFont typeface="Wingdings 2" pitchFamily="18" charset="2"/>
              <a:buAutoNum type="arabicPeriod"/>
            </a:pPr>
            <a:r>
              <a:rPr lang="en-US" dirty="0" smtClean="0"/>
              <a:t>Specify the safety procedures to follow while loading and unloading passengers and cargo from an aircraft.</a:t>
            </a:r>
          </a:p>
          <a:p>
            <a:pPr marL="609600" indent="-609600" eaLnBrk="1" hangingPunct="1">
              <a:lnSpc>
                <a:spcPct val="85000"/>
              </a:lnSpc>
              <a:spcAft>
                <a:spcPct val="50000"/>
              </a:spcAft>
              <a:buFont typeface="Wingdings 2" pitchFamily="18" charset="2"/>
              <a:buAutoNum type="arabicPeriod"/>
            </a:pPr>
            <a:r>
              <a:rPr lang="en-US" dirty="0" smtClean="0"/>
              <a:t>Describe Federal agency pilot and aircraft certification procedures. </a:t>
            </a:r>
          </a:p>
        </p:txBody>
      </p:sp>
      <p:sp>
        <p:nvSpPr>
          <p:cNvPr id="4" name="Date Placeholder 3"/>
          <p:cNvSpPr>
            <a:spLocks noGrp="1"/>
          </p:cNvSpPr>
          <p:nvPr>
            <p:ph type="dt" sz="half" idx="10"/>
          </p:nvPr>
        </p:nvSpPr>
        <p:spPr/>
        <p:txBody>
          <a:bodyPr/>
          <a:lstStyle/>
          <a:p>
            <a:pPr>
              <a:defRPr/>
            </a:pPr>
            <a:r>
              <a:rPr lang="en-US" smtClean="0"/>
              <a:t>S-270  Aviation Management and Safety</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dirty="0" smtClean="0"/>
              <a:t>Flight Manager</a:t>
            </a:r>
          </a:p>
        </p:txBody>
      </p:sp>
      <p:sp>
        <p:nvSpPr>
          <p:cNvPr id="34819" name="Rectangle 3"/>
          <p:cNvSpPr>
            <a:spLocks noGrp="1" noChangeArrowheads="1"/>
          </p:cNvSpPr>
          <p:nvPr>
            <p:ph type="body" idx="1"/>
          </p:nvPr>
        </p:nvSpPr>
        <p:spPr/>
        <p:txBody>
          <a:bodyPr/>
          <a:lstStyle/>
          <a:p>
            <a:r>
              <a:rPr lang="en-US" dirty="0" smtClean="0"/>
              <a:t>Assigned for each flight.</a:t>
            </a:r>
          </a:p>
          <a:p>
            <a:r>
              <a:rPr lang="en-US" dirty="0" smtClean="0"/>
              <a:t>Agency representative.</a:t>
            </a:r>
          </a:p>
          <a:p>
            <a:r>
              <a:rPr lang="en-US" dirty="0" smtClean="0"/>
              <a:t>Ensure aircraft and pilot are “carded” for the mission.</a:t>
            </a:r>
          </a:p>
          <a:p>
            <a:r>
              <a:rPr lang="en-US" dirty="0" smtClean="0"/>
              <a:t>Helitack personnel will perform this function when transporting personnel by helicopter.</a:t>
            </a:r>
          </a:p>
          <a:p>
            <a:pPr lvl="1"/>
            <a:endParaRPr lang="en-US" dirty="0" smtClean="0"/>
          </a:p>
          <a:p>
            <a:pPr lvl="1"/>
            <a:endParaRPr lang="en-US" dirty="0" smtClean="0"/>
          </a:p>
        </p:txBody>
      </p:sp>
      <p:sp>
        <p:nvSpPr>
          <p:cNvPr id="4" name="Date Placeholder 3"/>
          <p:cNvSpPr>
            <a:spLocks noGrp="1"/>
          </p:cNvSpPr>
          <p:nvPr>
            <p:ph type="dt" sz="half" idx="10"/>
          </p:nvPr>
        </p:nvSpPr>
        <p:spPr/>
        <p:txBody>
          <a:bodyPr/>
          <a:lstStyle/>
          <a:p>
            <a:pPr>
              <a:defRPr/>
            </a:pPr>
            <a:r>
              <a:rPr lang="en-US" smtClean="0"/>
              <a:t>S-270  Aviation Management and Safety</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dirty="0" smtClean="0"/>
              <a:t>Dispatch or Aviation Managers Should Provide:</a:t>
            </a:r>
          </a:p>
        </p:txBody>
      </p:sp>
      <p:sp>
        <p:nvSpPr>
          <p:cNvPr id="35843" name="Rectangle 3"/>
          <p:cNvSpPr>
            <a:spLocks noGrp="1" noChangeArrowheads="1"/>
          </p:cNvSpPr>
          <p:nvPr>
            <p:ph type="body" idx="1"/>
          </p:nvPr>
        </p:nvSpPr>
        <p:spPr/>
        <p:txBody>
          <a:bodyPr/>
          <a:lstStyle/>
          <a:p>
            <a:r>
              <a:rPr lang="en-US" dirty="0" smtClean="0"/>
              <a:t>Aircraft type and “N” number</a:t>
            </a:r>
          </a:p>
          <a:p>
            <a:r>
              <a:rPr lang="en-US" dirty="0" smtClean="0"/>
              <a:t>Aircraft color</a:t>
            </a:r>
          </a:p>
          <a:p>
            <a:r>
              <a:rPr lang="en-US" dirty="0" smtClean="0"/>
              <a:t>Pilot name(s)</a:t>
            </a:r>
          </a:p>
          <a:p>
            <a:r>
              <a:rPr lang="en-US" dirty="0" smtClean="0"/>
              <a:t>Passenger name(s)</a:t>
            </a:r>
          </a:p>
          <a:p>
            <a:r>
              <a:rPr lang="en-US" dirty="0" smtClean="0"/>
              <a:t>Passenger/cargo weight</a:t>
            </a:r>
          </a:p>
          <a:p>
            <a:r>
              <a:rPr lang="en-US" dirty="0" smtClean="0"/>
              <a:t>Nature of mission</a:t>
            </a:r>
          </a:p>
          <a:p>
            <a:r>
              <a:rPr lang="en-US" dirty="0" smtClean="0"/>
              <a:t>Flight hazards</a:t>
            </a:r>
          </a:p>
        </p:txBody>
      </p:sp>
      <p:sp>
        <p:nvSpPr>
          <p:cNvPr id="4" name="Date Placeholder 3"/>
          <p:cNvSpPr>
            <a:spLocks noGrp="1"/>
          </p:cNvSpPr>
          <p:nvPr>
            <p:ph type="dt" sz="half" idx="10"/>
          </p:nvPr>
        </p:nvSpPr>
        <p:spPr/>
        <p:txBody>
          <a:bodyPr/>
          <a:lstStyle/>
          <a:p>
            <a:pPr>
              <a:defRPr/>
            </a:pPr>
            <a:r>
              <a:rPr lang="en-US" smtClean="0"/>
              <a:t>S-270  Aviation Management and Safety</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dirty="0" smtClean="0"/>
              <a:t>Dispatch or Aviation Managers Should Provide:</a:t>
            </a:r>
          </a:p>
        </p:txBody>
      </p:sp>
      <p:sp>
        <p:nvSpPr>
          <p:cNvPr id="35843" name="Rectangle 3"/>
          <p:cNvSpPr>
            <a:spLocks noGrp="1" noChangeArrowheads="1"/>
          </p:cNvSpPr>
          <p:nvPr>
            <p:ph type="body" idx="1"/>
          </p:nvPr>
        </p:nvSpPr>
        <p:spPr/>
        <p:txBody>
          <a:bodyPr/>
          <a:lstStyle/>
          <a:p>
            <a:r>
              <a:rPr lang="en-US" dirty="0" smtClean="0"/>
              <a:t>Flight routes, point of departure, and destination</a:t>
            </a:r>
          </a:p>
          <a:p>
            <a:r>
              <a:rPr lang="en-US" dirty="0" smtClean="0"/>
              <a:t>Planned fuel stops</a:t>
            </a:r>
          </a:p>
          <a:p>
            <a:r>
              <a:rPr lang="en-US" dirty="0" smtClean="0"/>
              <a:t>Estimated duration of mission</a:t>
            </a:r>
          </a:p>
          <a:p>
            <a:r>
              <a:rPr lang="en-US" dirty="0" smtClean="0"/>
              <a:t>Check-in procedures</a:t>
            </a:r>
          </a:p>
          <a:p>
            <a:r>
              <a:rPr lang="en-US" dirty="0" smtClean="0"/>
              <a:t>Estimated time of departure</a:t>
            </a:r>
          </a:p>
          <a:p>
            <a:r>
              <a:rPr lang="en-US" dirty="0" smtClean="0"/>
              <a:t>Estimated time of arrival</a:t>
            </a:r>
            <a:endParaRPr lang="en-US" dirty="0"/>
          </a:p>
        </p:txBody>
      </p:sp>
      <p:sp>
        <p:nvSpPr>
          <p:cNvPr id="4" name="Date Placeholder 3"/>
          <p:cNvSpPr>
            <a:spLocks noGrp="1"/>
          </p:cNvSpPr>
          <p:nvPr>
            <p:ph type="dt" sz="half" idx="10"/>
          </p:nvPr>
        </p:nvSpPr>
        <p:spPr/>
        <p:txBody>
          <a:bodyPr/>
          <a:lstStyle/>
          <a:p>
            <a:pPr>
              <a:defRPr/>
            </a:pPr>
            <a:r>
              <a:rPr lang="en-US" smtClean="0"/>
              <a:t>S-270  Aviation Management and Safety</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5" name="Rectangle 4"/>
          <p:cNvSpPr/>
          <p:nvPr/>
        </p:nvSpPr>
        <p:spPr>
          <a:xfrm>
            <a:off x="0" y="0"/>
            <a:ext cx="9144000" cy="4270549"/>
          </a:xfrm>
          <a:prstGeom prst="rect">
            <a:avLst/>
          </a:prstGeom>
          <a:gradFill>
            <a:gsLst>
              <a:gs pos="0">
                <a:srgbClr val="000066"/>
              </a:gs>
              <a:gs pos="77000">
                <a:schemeClr val="accent3">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kern="1200">
              <a:solidFill>
                <a:srgbClr val="FFFFFF"/>
              </a:solidFill>
              <a:latin typeface="Arial"/>
              <a:ea typeface="+mn-ea"/>
              <a:cs typeface="+mn-cs"/>
            </a:endParaRPr>
          </a:p>
        </p:txBody>
      </p:sp>
      <p:sp>
        <p:nvSpPr>
          <p:cNvPr id="38915" name="Rectangle 2"/>
          <p:cNvSpPr>
            <a:spLocks noGrp="1" noChangeArrowheads="1"/>
          </p:cNvSpPr>
          <p:nvPr>
            <p:ph type="title"/>
          </p:nvPr>
        </p:nvSpPr>
        <p:spPr/>
        <p:txBody>
          <a:bodyPr/>
          <a:lstStyle/>
          <a:p>
            <a:pPr eaLnBrk="1" hangingPunct="1"/>
            <a:r>
              <a:rPr lang="en-US" dirty="0" smtClean="0">
                <a:solidFill>
                  <a:schemeClr val="bg1"/>
                </a:solidFill>
                <a:effectLst>
                  <a:outerShdw blurRad="38100" dist="38100" dir="2700000" algn="tl">
                    <a:srgbClr val="000000">
                      <a:alpha val="43137"/>
                    </a:srgbClr>
                  </a:outerShdw>
                  <a:reflection blurRad="6350" stA="55000" endA="300" endPos="45500" dir="5400000" sy="-100000" algn="bl" rotWithShape="0"/>
                </a:effectLst>
              </a:rPr>
              <a:t>Preflight Preparations </a:t>
            </a:r>
          </a:p>
        </p:txBody>
      </p:sp>
      <p:sp>
        <p:nvSpPr>
          <p:cNvPr id="36868" name="Rectangle 3"/>
          <p:cNvSpPr>
            <a:spLocks noGrp="1" noChangeArrowheads="1"/>
          </p:cNvSpPr>
          <p:nvPr>
            <p:ph type="body" idx="1"/>
          </p:nvPr>
        </p:nvSpPr>
        <p:spPr>
          <a:xfrm>
            <a:off x="685800" y="1524000"/>
            <a:ext cx="7467600" cy="3276600"/>
          </a:xfrm>
        </p:spPr>
        <p:txBody>
          <a:bodyPr/>
          <a:lstStyle/>
          <a:p>
            <a:pPr eaLnBrk="1" hangingPunct="1">
              <a:lnSpc>
                <a:spcPct val="80000"/>
              </a:lnSpc>
              <a:spcBef>
                <a:spcPct val="0"/>
              </a:spcBef>
              <a:buFontTx/>
              <a:buNone/>
              <a:defRPr/>
            </a:pPr>
            <a:r>
              <a:rPr lang="en-US" dirty="0" smtClean="0">
                <a:solidFill>
                  <a:schemeClr val="bg1"/>
                </a:solidFill>
                <a:effectLst>
                  <a:outerShdw blurRad="38100" dist="38100" dir="2700000" algn="tl">
                    <a:srgbClr val="000000">
                      <a:alpha val="43137"/>
                    </a:srgbClr>
                  </a:outerShdw>
                </a:effectLst>
              </a:rPr>
              <a:t>You are assured that the aircraft and</a:t>
            </a:r>
          </a:p>
          <a:p>
            <a:pPr eaLnBrk="1" hangingPunct="1">
              <a:lnSpc>
                <a:spcPct val="80000"/>
              </a:lnSpc>
              <a:spcBef>
                <a:spcPct val="0"/>
              </a:spcBef>
              <a:buFontTx/>
              <a:buNone/>
              <a:defRPr/>
            </a:pPr>
            <a:r>
              <a:rPr lang="en-US" dirty="0" smtClean="0">
                <a:solidFill>
                  <a:schemeClr val="bg1"/>
                </a:solidFill>
                <a:effectLst>
                  <a:outerShdw blurRad="38100" dist="38100" dir="2700000" algn="tl">
                    <a:srgbClr val="000000">
                      <a:alpha val="43137"/>
                    </a:srgbClr>
                  </a:outerShdw>
                </a:effectLst>
              </a:rPr>
              <a:t>pilot are approved for mission.   </a:t>
            </a:r>
          </a:p>
          <a:p>
            <a:pPr eaLnBrk="1" hangingPunct="1">
              <a:lnSpc>
                <a:spcPct val="80000"/>
              </a:lnSpc>
              <a:spcBef>
                <a:spcPct val="0"/>
              </a:spcBef>
              <a:buFontTx/>
              <a:buNone/>
              <a:defRPr/>
            </a:pPr>
            <a:endParaRPr lang="en-US" dirty="0" smtClean="0">
              <a:solidFill>
                <a:schemeClr val="bg1"/>
              </a:solidFill>
              <a:effectLst>
                <a:outerShdw blurRad="38100" dist="38100" dir="2700000" algn="tl">
                  <a:srgbClr val="000000">
                    <a:alpha val="43137"/>
                  </a:srgbClr>
                </a:outerShdw>
              </a:effectLst>
            </a:endParaRPr>
          </a:p>
          <a:p>
            <a:pPr eaLnBrk="1" hangingPunct="1">
              <a:lnSpc>
                <a:spcPct val="80000"/>
              </a:lnSpc>
              <a:spcBef>
                <a:spcPct val="0"/>
              </a:spcBef>
              <a:buFontTx/>
              <a:buNone/>
              <a:defRPr/>
            </a:pPr>
            <a:r>
              <a:rPr lang="en-US" dirty="0" smtClean="0">
                <a:solidFill>
                  <a:schemeClr val="bg1"/>
                </a:solidFill>
                <a:effectLst>
                  <a:outerShdw blurRad="38100" dist="38100" dir="2700000" algn="tl">
                    <a:srgbClr val="000000">
                      <a:alpha val="43137"/>
                    </a:srgbClr>
                  </a:outerShdw>
                </a:effectLst>
              </a:rPr>
              <a:t>Pilot is in command of the aircraft.</a:t>
            </a:r>
          </a:p>
          <a:p>
            <a:pPr eaLnBrk="1" hangingPunct="1">
              <a:lnSpc>
                <a:spcPct val="70000"/>
              </a:lnSpc>
              <a:spcBef>
                <a:spcPct val="0"/>
              </a:spcBef>
              <a:buFontTx/>
              <a:buNone/>
              <a:defRPr/>
            </a:pPr>
            <a:endParaRPr lang="en-US" dirty="0" smtClean="0">
              <a:solidFill>
                <a:schemeClr val="bg1"/>
              </a:solidFill>
              <a:effectLst>
                <a:outerShdw blurRad="38100" dist="38100" dir="2700000" algn="tl">
                  <a:srgbClr val="000000">
                    <a:alpha val="43137"/>
                  </a:srgbClr>
                </a:outerShdw>
              </a:effectLst>
            </a:endParaRPr>
          </a:p>
          <a:p>
            <a:pPr eaLnBrk="1" hangingPunct="1">
              <a:lnSpc>
                <a:spcPct val="80000"/>
              </a:lnSpc>
              <a:spcBef>
                <a:spcPct val="0"/>
              </a:spcBef>
              <a:buFontTx/>
              <a:buNone/>
              <a:defRPr/>
            </a:pPr>
            <a:r>
              <a:rPr lang="en-US" dirty="0" smtClean="0">
                <a:solidFill>
                  <a:schemeClr val="bg1"/>
                </a:solidFill>
                <a:effectLst>
                  <a:outerShdw blurRad="38100" dist="38100" dir="2700000" algn="tl">
                    <a:srgbClr val="000000">
                      <a:alpha val="43137"/>
                    </a:srgbClr>
                  </a:outerShdw>
                </a:effectLst>
              </a:rPr>
              <a:t>Flight manager or passengers can </a:t>
            </a:r>
          </a:p>
          <a:p>
            <a:pPr eaLnBrk="1" hangingPunct="1">
              <a:lnSpc>
                <a:spcPct val="80000"/>
              </a:lnSpc>
              <a:spcBef>
                <a:spcPct val="0"/>
              </a:spcBef>
              <a:buFontTx/>
              <a:buNone/>
              <a:defRPr/>
            </a:pPr>
            <a:r>
              <a:rPr lang="en-US" dirty="0" smtClean="0">
                <a:solidFill>
                  <a:schemeClr val="bg1"/>
                </a:solidFill>
                <a:effectLst>
                  <a:outerShdw blurRad="38100" dist="38100" dir="2700000" algn="tl">
                    <a:srgbClr val="000000">
                      <a:alpha val="43137"/>
                    </a:srgbClr>
                  </a:outerShdw>
                </a:effectLst>
              </a:rPr>
              <a:t>terminate flight for safety concerns.</a:t>
            </a:r>
          </a:p>
        </p:txBody>
      </p:sp>
      <p:sp>
        <p:nvSpPr>
          <p:cNvPr id="6" name="Date Placeholder 5"/>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4270549"/>
          </a:xfrm>
          <a:prstGeom prst="rect">
            <a:avLst/>
          </a:prstGeom>
          <a:gradFill>
            <a:gsLst>
              <a:gs pos="0">
                <a:srgbClr val="000066"/>
              </a:gs>
              <a:gs pos="77000">
                <a:schemeClr val="accent3">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kern="1200">
              <a:solidFill>
                <a:srgbClr val="FFFFFF"/>
              </a:solidFill>
              <a:latin typeface="Arial"/>
              <a:ea typeface="+mn-ea"/>
              <a:cs typeface="+mn-cs"/>
            </a:endParaRPr>
          </a:p>
        </p:txBody>
      </p:sp>
      <p:sp>
        <p:nvSpPr>
          <p:cNvPr id="68611" name="Rectangle 2"/>
          <p:cNvSpPr>
            <a:spLocks noGrp="1" noChangeArrowheads="1"/>
          </p:cNvSpPr>
          <p:nvPr>
            <p:ph type="title"/>
          </p:nvPr>
        </p:nvSpPr>
        <p:spPr>
          <a:xfrm>
            <a:off x="304800" y="5678214"/>
            <a:ext cx="8534400" cy="838200"/>
          </a:xfrm>
          <a:solidFill>
            <a:schemeClr val="bg1">
              <a:alpha val="60000"/>
            </a:schemeClr>
          </a:solidFill>
        </p:spPr>
        <p:txBody>
          <a:bodyPr/>
          <a:lstStyle/>
          <a:p>
            <a:pPr eaLnBrk="1" hangingPunct="1"/>
            <a:r>
              <a:rPr lang="en-US" dirty="0" smtClean="0"/>
              <a:t>Aircraft Fueling</a:t>
            </a:r>
          </a:p>
        </p:txBody>
      </p:sp>
      <p:sp>
        <p:nvSpPr>
          <p:cNvPr id="5" name="Date Placeholder 4"/>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6" name="Rectangle 3"/>
          <p:cNvSpPr txBox="1">
            <a:spLocks noChangeArrowheads="1"/>
          </p:cNvSpPr>
          <p:nvPr/>
        </p:nvSpPr>
        <p:spPr>
          <a:xfrm>
            <a:off x="701565" y="231229"/>
            <a:ext cx="8001000" cy="2590799"/>
          </a:xfrm>
          <a:prstGeom prst="rect">
            <a:avLst/>
          </a:prstGeom>
        </p:spPr>
        <p:txBody>
          <a:bodyPr>
            <a:normAutofit fontScale="92500" lnSpcReduction="2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3200" b="1" i="0" u="none" strike="noStrike" kern="0" cap="none" spc="0" normalizeH="0" baseline="0" noProof="0" dirty="0" smtClean="0">
                <a:ln>
                  <a:noFill/>
                </a:ln>
                <a:solidFill>
                  <a:schemeClr val="bg1"/>
                </a:solidFill>
                <a:effectLst/>
                <a:uLnTx/>
                <a:uFillTx/>
                <a:latin typeface="+mn-lt"/>
                <a:ea typeface="+mn-ea"/>
                <a:cs typeface="+mn-cs"/>
              </a:rPr>
              <a:t>You will not be involved in refueling; this is the responsibility of the pilot/contractor. </a:t>
            </a:r>
          </a:p>
          <a:p>
            <a:pPr marL="342900" marR="0" lvl="0" indent="-342900" algn="l" defTabSz="914400" rtl="0" eaLnBrk="1" fontAlgn="base" latinLnBrk="0" hangingPunct="1">
              <a:lnSpc>
                <a:spcPct val="100000"/>
              </a:lnSpc>
              <a:spcBef>
                <a:spcPct val="0"/>
              </a:spcBef>
              <a:spcAft>
                <a:spcPct val="30000"/>
              </a:spcAft>
              <a:buClrTx/>
              <a:buSzTx/>
              <a:tabLst/>
              <a:defRPr/>
            </a:pPr>
            <a:endParaRPr kumimoji="0" lang="en-US" sz="2200" b="1" i="0" u="none" strike="noStrike" kern="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1" fontAlgn="base" latinLnBrk="0" hangingPunct="1">
              <a:lnSpc>
                <a:spcPct val="100000"/>
              </a:lnSpc>
              <a:spcBef>
                <a:spcPct val="0"/>
              </a:spcBef>
              <a:spcAft>
                <a:spcPct val="30000"/>
              </a:spcAft>
              <a:buClrTx/>
              <a:buSzTx/>
              <a:buFontTx/>
              <a:buChar char="•"/>
              <a:tabLst/>
              <a:defRPr/>
            </a:pPr>
            <a:r>
              <a:rPr kumimoji="0" lang="en-US" sz="3200" b="1" i="0" u="none" strike="noStrike" kern="0" cap="none" spc="0" normalizeH="0" baseline="0" noProof="0" dirty="0" smtClean="0">
                <a:ln>
                  <a:noFill/>
                </a:ln>
                <a:solidFill>
                  <a:schemeClr val="bg1"/>
                </a:solidFill>
                <a:effectLst/>
                <a:uLnTx/>
                <a:uFillTx/>
                <a:latin typeface="+mn-lt"/>
                <a:ea typeface="+mn-ea"/>
                <a:cs typeface="+mn-cs"/>
              </a:rPr>
              <a:t>Safety Practices</a:t>
            </a:r>
          </a:p>
          <a:p>
            <a:pPr marL="742950" marR="0" lvl="1" indent="-285750" algn="l" defTabSz="914400" rtl="0" eaLnBrk="1" fontAlgn="base" latinLnBrk="0" hangingPunct="1">
              <a:lnSpc>
                <a:spcPct val="100000"/>
              </a:lnSpc>
              <a:spcBef>
                <a:spcPct val="0"/>
              </a:spcBef>
              <a:spcAft>
                <a:spcPct val="30000"/>
              </a:spcAft>
              <a:buClrTx/>
              <a:buSzTx/>
              <a:buFontTx/>
              <a:buChar char="–"/>
              <a:tabLst/>
              <a:defRPr/>
            </a:pPr>
            <a:r>
              <a:rPr kumimoji="0" lang="en-US" sz="2800" b="1" i="0" u="none" strike="noStrike" kern="0" cap="none" spc="0" normalizeH="0" baseline="0" noProof="0" dirty="0" smtClean="0">
                <a:ln>
                  <a:noFill/>
                </a:ln>
                <a:solidFill>
                  <a:schemeClr val="bg1"/>
                </a:solidFill>
                <a:effectLst/>
                <a:uLnTx/>
                <a:uFillTx/>
                <a:latin typeface="+mn-lt"/>
              </a:rPr>
              <a:t>No passengers on board </a:t>
            </a:r>
          </a:p>
          <a:p>
            <a:pPr marL="742950" marR="0" lvl="1" indent="-285750" algn="l" defTabSz="914400" rtl="0" eaLnBrk="1" fontAlgn="base" latinLnBrk="0" hangingPunct="1">
              <a:lnSpc>
                <a:spcPct val="100000"/>
              </a:lnSpc>
              <a:spcBef>
                <a:spcPct val="0"/>
              </a:spcBef>
              <a:spcAft>
                <a:spcPct val="30000"/>
              </a:spcAft>
              <a:buClrTx/>
              <a:buSzTx/>
              <a:buFontTx/>
              <a:buChar char="–"/>
              <a:tabLst/>
              <a:defRPr/>
            </a:pPr>
            <a:r>
              <a:rPr kumimoji="0" lang="en-US" sz="2800" b="1" i="0" u="none" strike="noStrike" kern="0" cap="none" spc="0" normalizeH="0" baseline="0" noProof="0" dirty="0" smtClean="0">
                <a:ln>
                  <a:noFill/>
                </a:ln>
                <a:solidFill>
                  <a:schemeClr val="bg1"/>
                </a:solidFill>
                <a:effectLst/>
                <a:uLnTx/>
                <a:uFillTx/>
                <a:latin typeface="+mn-lt"/>
              </a:rPr>
              <a:t>No smoking within 50 feet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04800" y="228600"/>
            <a:ext cx="8534400" cy="838200"/>
          </a:xfrm>
        </p:spPr>
        <p:txBody>
          <a:bodyPr/>
          <a:lstStyle/>
          <a:p>
            <a:pPr eaLnBrk="1" hangingPunct="1"/>
            <a:r>
              <a:rPr lang="en-US" dirty="0" smtClean="0"/>
              <a:t>Preflight Inspection</a:t>
            </a:r>
          </a:p>
        </p:txBody>
      </p:sp>
      <p:sp>
        <p:nvSpPr>
          <p:cNvPr id="39939" name="Rectangle 3"/>
          <p:cNvSpPr>
            <a:spLocks noGrp="1" noChangeArrowheads="1"/>
          </p:cNvSpPr>
          <p:nvPr>
            <p:ph type="body" idx="1"/>
          </p:nvPr>
        </p:nvSpPr>
        <p:spPr>
          <a:xfrm>
            <a:off x="304800" y="1092203"/>
            <a:ext cx="7772400" cy="5388429"/>
          </a:xfrm>
        </p:spPr>
        <p:txBody>
          <a:bodyPr/>
          <a:lstStyle/>
          <a:p>
            <a:pPr eaLnBrk="1" hangingPunct="1">
              <a:lnSpc>
                <a:spcPct val="75000"/>
              </a:lnSpc>
              <a:spcBef>
                <a:spcPct val="25000"/>
              </a:spcBef>
              <a:spcAft>
                <a:spcPct val="20000"/>
              </a:spcAft>
            </a:pPr>
            <a:r>
              <a:rPr lang="en-US" dirty="0" smtClean="0"/>
              <a:t>Visual inspection of overall condition </a:t>
            </a:r>
          </a:p>
          <a:p>
            <a:pPr eaLnBrk="1" hangingPunct="1">
              <a:lnSpc>
                <a:spcPct val="75000"/>
              </a:lnSpc>
              <a:spcBef>
                <a:spcPct val="25000"/>
              </a:spcBef>
              <a:spcAft>
                <a:spcPct val="20000"/>
              </a:spcAft>
            </a:pPr>
            <a:r>
              <a:rPr lang="en-US" dirty="0" smtClean="0"/>
              <a:t>Exterior </a:t>
            </a:r>
            <a:br>
              <a:rPr lang="en-US" dirty="0" smtClean="0"/>
            </a:br>
            <a:r>
              <a:rPr lang="en-US" dirty="0" smtClean="0"/>
              <a:t>damage</a:t>
            </a:r>
          </a:p>
          <a:p>
            <a:pPr eaLnBrk="1" hangingPunct="1">
              <a:lnSpc>
                <a:spcPct val="75000"/>
              </a:lnSpc>
              <a:spcBef>
                <a:spcPct val="25000"/>
              </a:spcBef>
              <a:spcAft>
                <a:spcPct val="20000"/>
              </a:spcAft>
            </a:pPr>
            <a:r>
              <a:rPr lang="en-US" dirty="0" smtClean="0"/>
              <a:t>Oil or fuel </a:t>
            </a:r>
            <a:br>
              <a:rPr lang="en-US" dirty="0" smtClean="0"/>
            </a:br>
            <a:r>
              <a:rPr lang="en-US" dirty="0" smtClean="0"/>
              <a:t>leaks</a:t>
            </a:r>
          </a:p>
          <a:p>
            <a:pPr eaLnBrk="1" hangingPunct="1">
              <a:lnSpc>
                <a:spcPct val="75000"/>
              </a:lnSpc>
              <a:spcBef>
                <a:spcPct val="25000"/>
              </a:spcBef>
              <a:spcAft>
                <a:spcPct val="20000"/>
              </a:spcAft>
            </a:pPr>
            <a:r>
              <a:rPr lang="en-US" dirty="0" smtClean="0"/>
              <a:t>Tires</a:t>
            </a:r>
          </a:p>
          <a:p>
            <a:pPr eaLnBrk="1" hangingPunct="1">
              <a:lnSpc>
                <a:spcPct val="75000"/>
              </a:lnSpc>
              <a:spcBef>
                <a:spcPct val="25000"/>
              </a:spcBef>
              <a:spcAft>
                <a:spcPct val="20000"/>
              </a:spcAft>
            </a:pPr>
            <a:r>
              <a:rPr lang="en-US" dirty="0" smtClean="0"/>
              <a:t>Control </a:t>
            </a:r>
            <a:br>
              <a:rPr lang="en-US" dirty="0" smtClean="0"/>
            </a:br>
            <a:r>
              <a:rPr lang="en-US" dirty="0" smtClean="0"/>
              <a:t>surfaces</a:t>
            </a:r>
          </a:p>
          <a:p>
            <a:pPr eaLnBrk="1" hangingPunct="1">
              <a:lnSpc>
                <a:spcPct val="75000"/>
              </a:lnSpc>
              <a:spcBef>
                <a:spcPct val="25000"/>
              </a:spcBef>
              <a:spcAft>
                <a:spcPct val="20000"/>
              </a:spcAft>
            </a:pPr>
            <a:r>
              <a:rPr lang="en-US" dirty="0" smtClean="0"/>
              <a:t>Drain water &amp; </a:t>
            </a:r>
            <a:br>
              <a:rPr lang="en-US" dirty="0" smtClean="0"/>
            </a:br>
            <a:r>
              <a:rPr lang="en-US" dirty="0" smtClean="0"/>
              <a:t>sediment</a:t>
            </a:r>
          </a:p>
          <a:p>
            <a:pPr eaLnBrk="1" hangingPunct="1">
              <a:lnSpc>
                <a:spcPct val="75000"/>
              </a:lnSpc>
              <a:spcBef>
                <a:spcPct val="25000"/>
              </a:spcBef>
              <a:spcAft>
                <a:spcPct val="20000"/>
              </a:spcAft>
              <a:buNone/>
            </a:pPr>
            <a:r>
              <a:rPr lang="en-US" dirty="0" smtClean="0"/>
              <a:t>This is the responsibility of the pilot.</a:t>
            </a:r>
          </a:p>
        </p:txBody>
      </p:sp>
      <p:pic>
        <p:nvPicPr>
          <p:cNvPr id="39940" name="Picture 4" descr="W:\Permanent\Training\Photos &amp; Graphics\Mick Photos\postflt.JPG"/>
          <p:cNvPicPr>
            <a:picLocks noChangeAspect="1" noChangeArrowheads="1"/>
          </p:cNvPicPr>
          <p:nvPr/>
        </p:nvPicPr>
        <p:blipFill>
          <a:blip r:embed="rId3" cstate="print"/>
          <a:srcRect/>
          <a:stretch>
            <a:fillRect/>
          </a:stretch>
        </p:blipFill>
        <p:spPr bwMode="auto">
          <a:xfrm>
            <a:off x="3352803" y="2055928"/>
            <a:ext cx="5246751" cy="346500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Date Placeholder 4"/>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304800" y="228600"/>
            <a:ext cx="8534400" cy="838200"/>
          </a:xfrm>
        </p:spPr>
        <p:txBody>
          <a:bodyPr/>
          <a:lstStyle/>
          <a:p>
            <a:pPr eaLnBrk="1" hangingPunct="1"/>
            <a:r>
              <a:rPr lang="en-US" dirty="0" smtClean="0"/>
              <a:t>Preflight Briefing</a:t>
            </a:r>
          </a:p>
        </p:txBody>
      </p:sp>
      <p:sp>
        <p:nvSpPr>
          <p:cNvPr id="40963" name="Rectangle 3"/>
          <p:cNvSpPr>
            <a:spLocks noGrp="1" noChangeArrowheads="1"/>
          </p:cNvSpPr>
          <p:nvPr>
            <p:ph type="body" idx="1"/>
          </p:nvPr>
        </p:nvSpPr>
        <p:spPr>
          <a:xfrm>
            <a:off x="381000" y="1066800"/>
            <a:ext cx="8153400" cy="5105400"/>
          </a:xfrm>
        </p:spPr>
        <p:txBody>
          <a:bodyPr>
            <a:normAutofit fontScale="92500"/>
          </a:bodyPr>
          <a:lstStyle/>
          <a:p>
            <a:pPr eaLnBrk="1" hangingPunct="1">
              <a:lnSpc>
                <a:spcPct val="90000"/>
              </a:lnSpc>
              <a:buFontTx/>
              <a:buNone/>
            </a:pPr>
            <a:r>
              <a:rPr lang="en-US" dirty="0" smtClean="0"/>
              <a:t>Flight manager must brief pilot on:</a:t>
            </a:r>
          </a:p>
          <a:p>
            <a:pPr eaLnBrk="1" hangingPunct="1">
              <a:lnSpc>
                <a:spcPct val="90000"/>
              </a:lnSpc>
              <a:buFontTx/>
              <a:buNone/>
            </a:pPr>
            <a:endParaRPr lang="en-US" dirty="0" smtClean="0"/>
          </a:p>
          <a:p>
            <a:pPr eaLnBrk="1" hangingPunct="1">
              <a:lnSpc>
                <a:spcPct val="90000"/>
              </a:lnSpc>
              <a:spcAft>
                <a:spcPts val="800"/>
              </a:spcAft>
            </a:pPr>
            <a:r>
              <a:rPr lang="en-US" sz="3600" dirty="0" smtClean="0"/>
              <a:t>Specifics of mission</a:t>
            </a:r>
          </a:p>
          <a:p>
            <a:pPr eaLnBrk="1" hangingPunct="1">
              <a:lnSpc>
                <a:spcPct val="90000"/>
              </a:lnSpc>
              <a:spcAft>
                <a:spcPts val="800"/>
              </a:spcAft>
            </a:pPr>
            <a:r>
              <a:rPr lang="en-US" dirty="0" smtClean="0"/>
              <a:t>Manifest with accurate weights of  passengers</a:t>
            </a:r>
          </a:p>
          <a:p>
            <a:pPr eaLnBrk="1" hangingPunct="1">
              <a:lnSpc>
                <a:spcPct val="90000"/>
              </a:lnSpc>
              <a:spcAft>
                <a:spcPts val="800"/>
              </a:spcAft>
            </a:pPr>
            <a:r>
              <a:rPr lang="en-US" dirty="0" smtClean="0"/>
              <a:t>Accurate weight of cargo</a:t>
            </a:r>
          </a:p>
          <a:p>
            <a:pPr eaLnBrk="1" hangingPunct="1">
              <a:lnSpc>
                <a:spcPct val="90000"/>
              </a:lnSpc>
              <a:spcAft>
                <a:spcPts val="800"/>
              </a:spcAft>
            </a:pPr>
            <a:r>
              <a:rPr lang="en-US" dirty="0" smtClean="0"/>
              <a:t>All hazardous material to be transported</a:t>
            </a:r>
          </a:p>
          <a:p>
            <a:pPr eaLnBrk="1" hangingPunct="1">
              <a:lnSpc>
                <a:spcPct val="90000"/>
              </a:lnSpc>
              <a:spcAft>
                <a:spcPts val="800"/>
              </a:spcAft>
            </a:pPr>
            <a:r>
              <a:rPr lang="en-US" dirty="0" smtClean="0"/>
              <a:t>Radio frequencies</a:t>
            </a:r>
          </a:p>
          <a:p>
            <a:pPr eaLnBrk="1" hangingPunct="1">
              <a:lnSpc>
                <a:spcPct val="90000"/>
              </a:lnSpc>
              <a:spcAft>
                <a:spcPts val="800"/>
              </a:spcAft>
            </a:pPr>
            <a:r>
              <a:rPr lang="en-US" dirty="0" smtClean="0"/>
              <a:t>Flight following procedures</a:t>
            </a:r>
          </a:p>
        </p:txBody>
      </p:sp>
      <p:sp>
        <p:nvSpPr>
          <p:cNvPr id="4" name="Date Placeholder 3"/>
          <p:cNvSpPr>
            <a:spLocks noGrp="1"/>
          </p:cNvSpPr>
          <p:nvPr>
            <p:ph type="dt" sz="half" idx="10"/>
          </p:nvPr>
        </p:nvSpPr>
        <p:spPr/>
        <p:txBody>
          <a:bodyPr/>
          <a:lstStyle/>
          <a:p>
            <a:pPr algn="l" rtl="0" fontAlgn="base">
              <a:spcBef>
                <a:spcPct val="0"/>
              </a:spcBef>
              <a:spcAft>
                <a:spcPct val="0"/>
              </a:spcAft>
              <a:defRPr/>
            </a:pPr>
            <a:r>
              <a:rPr lang="en-US" sz="1400" kern="1200" dirty="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304800" y="228600"/>
            <a:ext cx="8534400" cy="838200"/>
          </a:xfrm>
        </p:spPr>
        <p:txBody>
          <a:bodyPr/>
          <a:lstStyle/>
          <a:p>
            <a:pPr eaLnBrk="1" hangingPunct="1"/>
            <a:r>
              <a:rPr lang="en-US" dirty="0" smtClean="0"/>
              <a:t>Preflight Briefing</a:t>
            </a:r>
          </a:p>
        </p:txBody>
      </p:sp>
      <p:sp>
        <p:nvSpPr>
          <p:cNvPr id="40963" name="Rectangle 3"/>
          <p:cNvSpPr>
            <a:spLocks noGrp="1" noChangeArrowheads="1"/>
          </p:cNvSpPr>
          <p:nvPr>
            <p:ph type="body" idx="1"/>
          </p:nvPr>
        </p:nvSpPr>
        <p:spPr>
          <a:xfrm>
            <a:off x="381000" y="1066800"/>
            <a:ext cx="8153400" cy="5105400"/>
          </a:xfrm>
        </p:spPr>
        <p:txBody>
          <a:bodyPr/>
          <a:lstStyle/>
          <a:p>
            <a:pPr eaLnBrk="1" hangingPunct="1">
              <a:lnSpc>
                <a:spcPct val="90000"/>
              </a:lnSpc>
              <a:buFontTx/>
              <a:buNone/>
            </a:pPr>
            <a:r>
              <a:rPr lang="en-US" dirty="0" smtClean="0"/>
              <a:t>Flight manager must brief pilot on: </a:t>
            </a:r>
          </a:p>
          <a:p>
            <a:pPr lvl="1" eaLnBrk="1" hangingPunct="1">
              <a:lnSpc>
                <a:spcPct val="90000"/>
              </a:lnSpc>
            </a:pPr>
            <a:endParaRPr lang="en-US" sz="2400" dirty="0" smtClean="0"/>
          </a:p>
          <a:p>
            <a:pPr eaLnBrk="1" hangingPunct="1">
              <a:lnSpc>
                <a:spcPct val="90000"/>
              </a:lnSpc>
            </a:pPr>
            <a:r>
              <a:rPr lang="en-US" sz="3600" dirty="0" smtClean="0"/>
              <a:t>Other aircraft that may be in area</a:t>
            </a:r>
          </a:p>
          <a:p>
            <a:pPr eaLnBrk="1" hangingPunct="1">
              <a:lnSpc>
                <a:spcPct val="90000"/>
              </a:lnSpc>
            </a:pPr>
            <a:r>
              <a:rPr lang="en-US" sz="3600" dirty="0" smtClean="0"/>
              <a:t>Current and forecasted weather conditions</a:t>
            </a:r>
          </a:p>
          <a:p>
            <a:pPr eaLnBrk="1" hangingPunct="1">
              <a:lnSpc>
                <a:spcPct val="90000"/>
              </a:lnSpc>
            </a:pPr>
            <a:r>
              <a:rPr lang="en-US" sz="3600" dirty="0" smtClean="0"/>
              <a:t>Fire Traffic Areas (</a:t>
            </a:r>
            <a:r>
              <a:rPr lang="en-US" sz="3600" dirty="0" err="1" smtClean="0"/>
              <a:t>FTA</a:t>
            </a:r>
            <a:r>
              <a:rPr lang="en-US" sz="3600" dirty="0" smtClean="0"/>
              <a:t>), airspace issues, etc.</a:t>
            </a:r>
          </a:p>
          <a:p>
            <a:pPr eaLnBrk="1" hangingPunct="1">
              <a:lnSpc>
                <a:spcPct val="90000"/>
              </a:lnSpc>
            </a:pPr>
            <a:r>
              <a:rPr lang="en-US" sz="3600" dirty="0" smtClean="0"/>
              <a:t>Hazards in flight area (review hazard map)</a:t>
            </a:r>
          </a:p>
        </p:txBody>
      </p:sp>
      <p:sp>
        <p:nvSpPr>
          <p:cNvPr id="4" name="Date Placeholder 3"/>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dirty="0" smtClean="0"/>
              <a:t>Hazard Map</a:t>
            </a:r>
          </a:p>
        </p:txBody>
      </p:sp>
      <p:sp>
        <p:nvSpPr>
          <p:cNvPr id="41987" name="Rectangle 3"/>
          <p:cNvSpPr>
            <a:spLocks noGrp="1" noChangeArrowheads="1"/>
          </p:cNvSpPr>
          <p:nvPr>
            <p:ph type="body" idx="1"/>
          </p:nvPr>
        </p:nvSpPr>
        <p:spPr>
          <a:xfrm>
            <a:off x="685800" y="1295400"/>
            <a:ext cx="7772400" cy="4749800"/>
          </a:xfrm>
        </p:spPr>
        <p:txBody>
          <a:bodyPr>
            <a:normAutofit fontScale="92500" lnSpcReduction="10000"/>
          </a:bodyPr>
          <a:lstStyle/>
          <a:p>
            <a:pPr marL="0" indent="0" eaLnBrk="1" hangingPunct="1">
              <a:lnSpc>
                <a:spcPct val="90000"/>
              </a:lnSpc>
              <a:buFontTx/>
              <a:buNone/>
            </a:pPr>
            <a:r>
              <a:rPr lang="en-US" sz="4000" dirty="0" smtClean="0"/>
              <a:t>Federal agency field offices must have a hazard map showing location of: </a:t>
            </a:r>
          </a:p>
          <a:p>
            <a:pPr eaLnBrk="1" hangingPunct="1">
              <a:lnSpc>
                <a:spcPct val="90000"/>
              </a:lnSpc>
              <a:spcAft>
                <a:spcPts val="800"/>
              </a:spcAft>
            </a:pPr>
            <a:r>
              <a:rPr lang="en-US" sz="3500" dirty="0" smtClean="0"/>
              <a:t>Power lines</a:t>
            </a:r>
          </a:p>
          <a:p>
            <a:pPr eaLnBrk="1" hangingPunct="1">
              <a:lnSpc>
                <a:spcPct val="90000"/>
              </a:lnSpc>
              <a:spcAft>
                <a:spcPts val="800"/>
              </a:spcAft>
            </a:pPr>
            <a:r>
              <a:rPr lang="en-US" sz="3500" dirty="0" smtClean="0"/>
              <a:t>Military aircraft training routes</a:t>
            </a:r>
          </a:p>
          <a:p>
            <a:pPr eaLnBrk="1" hangingPunct="1">
              <a:lnSpc>
                <a:spcPct val="90000"/>
              </a:lnSpc>
              <a:spcAft>
                <a:spcPts val="800"/>
              </a:spcAft>
            </a:pPr>
            <a:r>
              <a:rPr lang="en-US" sz="3500" dirty="0" smtClean="0"/>
              <a:t>Towers</a:t>
            </a:r>
          </a:p>
          <a:p>
            <a:pPr eaLnBrk="1" hangingPunct="1">
              <a:lnSpc>
                <a:spcPct val="90000"/>
              </a:lnSpc>
              <a:spcAft>
                <a:spcPts val="800"/>
              </a:spcAft>
            </a:pPr>
            <a:r>
              <a:rPr lang="en-US" sz="3500" dirty="0" smtClean="0"/>
              <a:t>Special use airspace</a:t>
            </a:r>
          </a:p>
          <a:p>
            <a:pPr eaLnBrk="1" hangingPunct="1">
              <a:lnSpc>
                <a:spcPct val="90000"/>
              </a:lnSpc>
              <a:spcAft>
                <a:spcPts val="800"/>
              </a:spcAft>
            </a:pPr>
            <a:r>
              <a:rPr lang="en-US" sz="3500" dirty="0" smtClean="0"/>
              <a:t>Any other hazards to the flight</a:t>
            </a:r>
          </a:p>
          <a:p>
            <a:pPr lvl="1" eaLnBrk="1" hangingPunct="1">
              <a:lnSpc>
                <a:spcPct val="90000"/>
              </a:lnSpc>
              <a:buFontTx/>
              <a:buNone/>
            </a:pPr>
            <a:endParaRPr lang="en-US" sz="3600" dirty="0" smtClean="0"/>
          </a:p>
        </p:txBody>
      </p:sp>
      <p:sp>
        <p:nvSpPr>
          <p:cNvPr id="4" name="Date Placeholder 3"/>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dirty="0" smtClean="0"/>
              <a:t>Hazard Map</a:t>
            </a:r>
          </a:p>
        </p:txBody>
      </p:sp>
      <p:sp>
        <p:nvSpPr>
          <p:cNvPr id="43011" name="Rectangle 3"/>
          <p:cNvSpPr>
            <a:spLocks noGrp="1" noChangeArrowheads="1"/>
          </p:cNvSpPr>
          <p:nvPr>
            <p:ph type="body" idx="1"/>
          </p:nvPr>
        </p:nvSpPr>
        <p:spPr>
          <a:xfrm>
            <a:off x="685800" y="1524000"/>
            <a:ext cx="7772400" cy="4114800"/>
          </a:xfrm>
        </p:spPr>
        <p:txBody>
          <a:bodyPr/>
          <a:lstStyle/>
          <a:p>
            <a:pPr eaLnBrk="1" hangingPunct="1">
              <a:lnSpc>
                <a:spcPct val="90000"/>
              </a:lnSpc>
              <a:buFontTx/>
              <a:buNone/>
            </a:pPr>
            <a:r>
              <a:rPr lang="en-US" sz="3600" dirty="0" smtClean="0"/>
              <a:t>Maps must be updated annually or</a:t>
            </a:r>
          </a:p>
          <a:p>
            <a:pPr eaLnBrk="1" hangingPunct="1">
              <a:lnSpc>
                <a:spcPct val="90000"/>
              </a:lnSpc>
              <a:buFontTx/>
              <a:buNone/>
            </a:pPr>
            <a:r>
              <a:rPr lang="en-US" sz="3600" dirty="0" smtClean="0"/>
              <a:t>as hazards change.</a:t>
            </a:r>
          </a:p>
          <a:p>
            <a:pPr eaLnBrk="1" hangingPunct="1">
              <a:lnSpc>
                <a:spcPct val="90000"/>
              </a:lnSpc>
              <a:buFontTx/>
              <a:buNone/>
            </a:pPr>
            <a:endParaRPr lang="en-US" sz="3600" dirty="0" smtClean="0"/>
          </a:p>
          <a:p>
            <a:pPr eaLnBrk="1" hangingPunct="1">
              <a:lnSpc>
                <a:spcPct val="90000"/>
              </a:lnSpc>
              <a:buFontTx/>
              <a:buNone/>
            </a:pPr>
            <a:r>
              <a:rPr lang="en-US" sz="3600" dirty="0" smtClean="0"/>
              <a:t>If hazard map is not available,</a:t>
            </a:r>
          </a:p>
          <a:p>
            <a:pPr eaLnBrk="1" hangingPunct="1">
              <a:lnSpc>
                <a:spcPct val="90000"/>
              </a:lnSpc>
              <a:buFontTx/>
              <a:buNone/>
            </a:pPr>
            <a:r>
              <a:rPr lang="en-US" sz="3600" dirty="0" smtClean="0"/>
              <a:t>check </a:t>
            </a:r>
            <a:r>
              <a:rPr lang="en-US" sz="3600" smtClean="0"/>
              <a:t>with unit dispatch </a:t>
            </a:r>
            <a:r>
              <a:rPr lang="en-US" sz="3600" dirty="0" smtClean="0"/>
              <a:t>office</a:t>
            </a:r>
          </a:p>
          <a:p>
            <a:pPr eaLnBrk="1" hangingPunct="1">
              <a:lnSpc>
                <a:spcPct val="90000"/>
              </a:lnSpc>
              <a:buFontTx/>
              <a:buNone/>
            </a:pPr>
            <a:r>
              <a:rPr lang="en-US" sz="3600" dirty="0" smtClean="0"/>
              <a:t>for hazards in flight area.</a:t>
            </a:r>
          </a:p>
        </p:txBody>
      </p:sp>
      <p:sp>
        <p:nvSpPr>
          <p:cNvPr id="4" name="Date Placeholder 3"/>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n-US" dirty="0" smtClean="0"/>
              <a:t>Unit 2 Objectives</a:t>
            </a:r>
          </a:p>
        </p:txBody>
      </p:sp>
      <p:sp>
        <p:nvSpPr>
          <p:cNvPr id="110595" name="Rectangle 3"/>
          <p:cNvSpPr>
            <a:spLocks noGrp="1" noChangeArrowheads="1"/>
          </p:cNvSpPr>
          <p:nvPr>
            <p:ph idx="1"/>
          </p:nvPr>
        </p:nvSpPr>
        <p:spPr>
          <a:xfrm>
            <a:off x="685800" y="1589328"/>
            <a:ext cx="7772400" cy="4114800"/>
          </a:xfrm>
        </p:spPr>
        <p:txBody>
          <a:bodyPr/>
          <a:lstStyle/>
          <a:p>
            <a:pPr marL="609600" indent="-609600" eaLnBrk="1" hangingPunct="1">
              <a:spcAft>
                <a:spcPct val="30000"/>
              </a:spcAft>
              <a:buFontTx/>
              <a:buAutoNum type="arabicPeriod" startAt="4"/>
            </a:pPr>
            <a:r>
              <a:rPr lang="en-US" dirty="0" smtClean="0"/>
              <a:t>Identify what hazardous materials cannot be transported on any aircraft and the exemptions.</a:t>
            </a:r>
          </a:p>
          <a:p>
            <a:pPr marL="609600" indent="-609600" eaLnBrk="1" hangingPunct="1">
              <a:spcAft>
                <a:spcPct val="30000"/>
              </a:spcAft>
              <a:buFontTx/>
              <a:buAutoNum type="arabicPeriod" startAt="4"/>
            </a:pPr>
            <a:r>
              <a:rPr lang="en-US" dirty="0" smtClean="0"/>
              <a:t>Describe your responsibility for accident prevention.</a:t>
            </a:r>
          </a:p>
          <a:p>
            <a:pPr marL="609600" indent="-609600" eaLnBrk="1" hangingPunct="1">
              <a:spcAft>
                <a:spcPct val="30000"/>
              </a:spcAft>
              <a:buFontTx/>
              <a:buAutoNum type="arabicPeriod" startAt="4"/>
            </a:pPr>
            <a:r>
              <a:rPr lang="en-US" dirty="0" smtClean="0"/>
              <a:t>Describe the procedure for reporting an incident or mishap.</a:t>
            </a:r>
          </a:p>
        </p:txBody>
      </p:sp>
      <p:sp>
        <p:nvSpPr>
          <p:cNvPr id="4" name="Date Placeholder 3"/>
          <p:cNvSpPr>
            <a:spLocks noGrp="1"/>
          </p:cNvSpPr>
          <p:nvPr>
            <p:ph type="dt" sz="half" idx="10"/>
          </p:nvPr>
        </p:nvSpPr>
        <p:spPr/>
        <p:txBody>
          <a:bodyPr/>
          <a:lstStyle/>
          <a:p>
            <a:pPr>
              <a:defRPr/>
            </a:pPr>
            <a:r>
              <a:rPr lang="en-US" smtClean="0"/>
              <a:t>S-270  Aviation Management and Safety</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304800" y="228600"/>
            <a:ext cx="8534400" cy="838200"/>
          </a:xfrm>
        </p:spPr>
        <p:txBody>
          <a:bodyPr/>
          <a:lstStyle/>
          <a:p>
            <a:pPr eaLnBrk="1" hangingPunct="1"/>
            <a:r>
              <a:rPr lang="en-US"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Hazard Map</a:t>
            </a:r>
          </a:p>
        </p:txBody>
      </p:sp>
      <p:sp>
        <p:nvSpPr>
          <p:cNvPr id="5" name="Date Placeholder 4"/>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04800" y="228600"/>
            <a:ext cx="8534400" cy="838200"/>
          </a:xfrm>
        </p:spPr>
        <p:txBody>
          <a:bodyPr/>
          <a:lstStyle/>
          <a:p>
            <a:pPr eaLnBrk="1" hangingPunct="1"/>
            <a:r>
              <a:rPr lang="en-US" dirty="0" smtClean="0"/>
              <a:t>Passenger Safety Briefing</a:t>
            </a:r>
          </a:p>
        </p:txBody>
      </p:sp>
      <p:sp>
        <p:nvSpPr>
          <p:cNvPr id="44035" name="Rectangle 3"/>
          <p:cNvSpPr>
            <a:spLocks noGrp="1" noChangeArrowheads="1"/>
          </p:cNvSpPr>
          <p:nvPr>
            <p:ph type="body" idx="1"/>
          </p:nvPr>
        </p:nvSpPr>
        <p:spPr>
          <a:xfrm>
            <a:off x="673974" y="1371600"/>
            <a:ext cx="7772400" cy="5257800"/>
          </a:xfrm>
        </p:spPr>
        <p:txBody>
          <a:bodyPr/>
          <a:lstStyle/>
          <a:p>
            <a:pPr marL="0" indent="0" eaLnBrk="1" hangingPunct="1">
              <a:lnSpc>
                <a:spcPct val="90000"/>
              </a:lnSpc>
              <a:buFontTx/>
              <a:buNone/>
            </a:pPr>
            <a:r>
              <a:rPr lang="en-US" dirty="0" smtClean="0"/>
              <a:t>Before any flight, all passengers must receive a passenger safety briefing from the pilot or helitack personnel.</a:t>
            </a:r>
          </a:p>
          <a:p>
            <a:pPr marL="0" indent="0" eaLnBrk="1" hangingPunct="1">
              <a:lnSpc>
                <a:spcPct val="150000"/>
              </a:lnSpc>
              <a:buFontTx/>
              <a:buNone/>
            </a:pPr>
            <a:r>
              <a:rPr lang="en-US" dirty="0" smtClean="0"/>
              <a:t>The briefing should include:</a:t>
            </a:r>
          </a:p>
          <a:p>
            <a:pPr marL="346075" indent="-346075" eaLnBrk="1" hangingPunct="1">
              <a:lnSpc>
                <a:spcPct val="90000"/>
              </a:lnSpc>
            </a:pPr>
            <a:r>
              <a:rPr lang="en-US" dirty="0" smtClean="0"/>
              <a:t>Approaching, entering and exiting, or departing the aircraft</a:t>
            </a:r>
          </a:p>
          <a:p>
            <a:pPr marL="346075" indent="-346075" eaLnBrk="1" hangingPunct="1">
              <a:lnSpc>
                <a:spcPct val="90000"/>
              </a:lnSpc>
            </a:pPr>
            <a:r>
              <a:rPr lang="en-US" dirty="0" smtClean="0"/>
              <a:t>Loading and storage of gear or cargo</a:t>
            </a:r>
          </a:p>
          <a:p>
            <a:pPr marL="346075" indent="-346075" eaLnBrk="1" hangingPunct="1">
              <a:lnSpc>
                <a:spcPct val="90000"/>
              </a:lnSpc>
            </a:pPr>
            <a:r>
              <a:rPr lang="en-US" dirty="0" smtClean="0"/>
              <a:t>Smoking rules</a:t>
            </a:r>
          </a:p>
          <a:p>
            <a:pPr marL="346075" indent="-346075" eaLnBrk="1" hangingPunct="1">
              <a:lnSpc>
                <a:spcPct val="90000"/>
              </a:lnSpc>
            </a:pPr>
            <a:r>
              <a:rPr lang="en-US" dirty="0" smtClean="0"/>
              <a:t>In-flight rules</a:t>
            </a:r>
          </a:p>
          <a:p>
            <a:pPr eaLnBrk="1" hangingPunct="1">
              <a:lnSpc>
                <a:spcPct val="90000"/>
              </a:lnSpc>
              <a:buFontTx/>
              <a:buNone/>
            </a:pPr>
            <a:endParaRPr lang="en-US" dirty="0" smtClean="0"/>
          </a:p>
          <a:p>
            <a:pPr eaLnBrk="1" hangingPunct="1">
              <a:lnSpc>
                <a:spcPct val="90000"/>
              </a:lnSpc>
              <a:buFontTx/>
              <a:buNone/>
            </a:pPr>
            <a:endParaRPr lang="en-US" dirty="0" smtClean="0"/>
          </a:p>
          <a:p>
            <a:pPr eaLnBrk="1" hangingPunct="1">
              <a:lnSpc>
                <a:spcPct val="90000"/>
              </a:lnSpc>
              <a:buFontTx/>
              <a:buNone/>
            </a:pPr>
            <a:endParaRPr lang="en-US" dirty="0" smtClean="0"/>
          </a:p>
          <a:p>
            <a:pPr eaLnBrk="1" hangingPunct="1">
              <a:lnSpc>
                <a:spcPct val="90000"/>
              </a:lnSpc>
              <a:buFontTx/>
              <a:buNone/>
            </a:pPr>
            <a:r>
              <a:rPr lang="en-US" dirty="0" smtClean="0"/>
              <a:t> </a:t>
            </a:r>
          </a:p>
        </p:txBody>
      </p:sp>
      <p:sp>
        <p:nvSpPr>
          <p:cNvPr id="4" name="Date Placeholder 3"/>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304800" y="228600"/>
            <a:ext cx="8534400" cy="838200"/>
          </a:xfrm>
        </p:spPr>
        <p:txBody>
          <a:bodyPr/>
          <a:lstStyle/>
          <a:p>
            <a:pPr eaLnBrk="1" hangingPunct="1"/>
            <a:r>
              <a:rPr lang="en-US" dirty="0" smtClean="0"/>
              <a:t>Passenger Safety Briefing</a:t>
            </a:r>
          </a:p>
        </p:txBody>
      </p:sp>
      <p:sp>
        <p:nvSpPr>
          <p:cNvPr id="45059" name="Rectangle 3"/>
          <p:cNvSpPr>
            <a:spLocks noGrp="1" noChangeArrowheads="1"/>
          </p:cNvSpPr>
          <p:nvPr>
            <p:ph type="body" idx="1"/>
          </p:nvPr>
        </p:nvSpPr>
        <p:spPr>
          <a:xfrm>
            <a:off x="381000" y="1371600"/>
            <a:ext cx="8534400" cy="5257800"/>
          </a:xfrm>
        </p:spPr>
        <p:txBody>
          <a:bodyPr/>
          <a:lstStyle/>
          <a:p>
            <a:pPr eaLnBrk="1" hangingPunct="1">
              <a:lnSpc>
                <a:spcPct val="80000"/>
              </a:lnSpc>
            </a:pPr>
            <a:r>
              <a:rPr lang="en-US" dirty="0" smtClean="0"/>
              <a:t>Seat belt use and seat back in upright position</a:t>
            </a:r>
          </a:p>
          <a:p>
            <a:pPr eaLnBrk="1" hangingPunct="1">
              <a:lnSpc>
                <a:spcPct val="80000"/>
              </a:lnSpc>
            </a:pPr>
            <a:r>
              <a:rPr lang="en-US" dirty="0" smtClean="0"/>
              <a:t>Location and operation of emergency exits and passenger doors</a:t>
            </a:r>
          </a:p>
          <a:p>
            <a:pPr eaLnBrk="1" hangingPunct="1">
              <a:lnSpc>
                <a:spcPct val="80000"/>
              </a:lnSpc>
            </a:pPr>
            <a:r>
              <a:rPr lang="en-US" dirty="0" smtClean="0"/>
              <a:t>Use of oxygen, if appropriate</a:t>
            </a:r>
          </a:p>
          <a:p>
            <a:pPr eaLnBrk="1" hangingPunct="1">
              <a:lnSpc>
                <a:spcPct val="80000"/>
              </a:lnSpc>
            </a:pPr>
            <a:r>
              <a:rPr lang="en-US" dirty="0" smtClean="0"/>
              <a:t>Location and operation of fire extinguisher</a:t>
            </a:r>
          </a:p>
          <a:p>
            <a:pPr eaLnBrk="1" hangingPunct="1">
              <a:lnSpc>
                <a:spcPct val="80000"/>
              </a:lnSpc>
            </a:pPr>
            <a:r>
              <a:rPr lang="en-US" dirty="0" smtClean="0"/>
              <a:t>Location of first aid kit/survival equipment</a:t>
            </a:r>
          </a:p>
          <a:p>
            <a:pPr eaLnBrk="1" hangingPunct="1">
              <a:lnSpc>
                <a:spcPct val="80000"/>
              </a:lnSpc>
            </a:pPr>
            <a:r>
              <a:rPr lang="en-US" dirty="0" smtClean="0"/>
              <a:t>Location and operation of Emergency Locator Transmitter (ELT)</a:t>
            </a:r>
          </a:p>
          <a:p>
            <a:pPr eaLnBrk="1" hangingPunct="1">
              <a:lnSpc>
                <a:spcPct val="90000"/>
              </a:lnSpc>
              <a:buFontTx/>
              <a:buNone/>
            </a:pPr>
            <a:endParaRPr lang="en-US" dirty="0" smtClean="0"/>
          </a:p>
          <a:p>
            <a:pPr eaLnBrk="1" hangingPunct="1">
              <a:lnSpc>
                <a:spcPct val="90000"/>
              </a:lnSpc>
              <a:buFontTx/>
              <a:buNone/>
            </a:pPr>
            <a:endParaRPr lang="en-US" dirty="0" smtClean="0"/>
          </a:p>
          <a:p>
            <a:pPr eaLnBrk="1" hangingPunct="1">
              <a:lnSpc>
                <a:spcPct val="90000"/>
              </a:lnSpc>
              <a:buFontTx/>
              <a:buNone/>
            </a:pPr>
            <a:endParaRPr lang="en-US" dirty="0" smtClean="0"/>
          </a:p>
          <a:p>
            <a:pPr eaLnBrk="1" hangingPunct="1">
              <a:lnSpc>
                <a:spcPct val="90000"/>
              </a:lnSpc>
              <a:buFontTx/>
              <a:buNone/>
            </a:pPr>
            <a:endParaRPr lang="en-US" dirty="0" smtClean="0"/>
          </a:p>
          <a:p>
            <a:pPr eaLnBrk="1" hangingPunct="1">
              <a:lnSpc>
                <a:spcPct val="90000"/>
              </a:lnSpc>
              <a:buFontTx/>
              <a:buNone/>
            </a:pPr>
            <a:endParaRPr lang="en-US" dirty="0" smtClean="0"/>
          </a:p>
          <a:p>
            <a:pPr eaLnBrk="1" hangingPunct="1">
              <a:lnSpc>
                <a:spcPct val="90000"/>
              </a:lnSpc>
              <a:buFontTx/>
              <a:buNone/>
            </a:pPr>
            <a:r>
              <a:rPr lang="en-US" dirty="0" smtClean="0"/>
              <a:t> </a:t>
            </a:r>
          </a:p>
        </p:txBody>
      </p:sp>
      <p:sp>
        <p:nvSpPr>
          <p:cNvPr id="4" name="Date Placeholder 3"/>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H:\OASART\CORELDRW\COMBOSAF\APRCFRNT.TGA"/>
          <p:cNvPicPr>
            <a:picLocks noChangeAspect="1" noChangeArrowheads="1"/>
          </p:cNvPicPr>
          <p:nvPr/>
        </p:nvPicPr>
        <p:blipFill>
          <a:blip r:embed="rId3" cstate="print">
            <a:lum bright="20000" contrast="10000"/>
          </a:blip>
          <a:srcRect/>
          <a:stretch>
            <a:fillRect/>
          </a:stretch>
        </p:blipFill>
        <p:spPr bwMode="auto">
          <a:xfrm>
            <a:off x="532668" y="1433750"/>
            <a:ext cx="6462522" cy="45514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Date Placeholder 4"/>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46083" name="Rectangle 2"/>
          <p:cNvSpPr>
            <a:spLocks noGrp="1" noChangeArrowheads="1"/>
          </p:cNvSpPr>
          <p:nvPr>
            <p:ph type="title" idx="4294967295"/>
          </p:nvPr>
        </p:nvSpPr>
        <p:spPr>
          <a:xfrm>
            <a:off x="292974" y="88026"/>
            <a:ext cx="8534400" cy="838200"/>
          </a:xfrm>
        </p:spPr>
        <p:txBody>
          <a:bodyPr/>
          <a:lstStyle/>
          <a:p>
            <a:pPr eaLnBrk="1" hangingPunct="1"/>
            <a:r>
              <a:rPr lang="en-US" b="1" dirty="0" smtClean="0"/>
              <a:t>Approach and Departure</a:t>
            </a:r>
          </a:p>
        </p:txBody>
      </p:sp>
      <p:sp>
        <p:nvSpPr>
          <p:cNvPr id="46084" name="Rectangle 3"/>
          <p:cNvSpPr>
            <a:spLocks noGrp="1" noChangeArrowheads="1"/>
          </p:cNvSpPr>
          <p:nvPr>
            <p:ph type="body" idx="4294967295"/>
          </p:nvPr>
        </p:nvSpPr>
        <p:spPr>
          <a:xfrm>
            <a:off x="6836271" y="2039184"/>
            <a:ext cx="1952625" cy="4572000"/>
          </a:xfrm>
        </p:spPr>
        <p:txBody>
          <a:bodyPr/>
          <a:lstStyle/>
          <a:p>
            <a:pPr eaLnBrk="1" hangingPunct="1">
              <a:spcBef>
                <a:spcPct val="0"/>
              </a:spcBef>
              <a:buFontTx/>
              <a:buNone/>
            </a:pPr>
            <a:r>
              <a:rPr lang="en-US" dirty="0" smtClean="0"/>
              <a:t>   From front of aircraft </a:t>
            </a:r>
            <a:br>
              <a:rPr lang="en-US" dirty="0" smtClean="0"/>
            </a:br>
            <a:r>
              <a:rPr lang="en-US" dirty="0" smtClean="0"/>
              <a:t>in full</a:t>
            </a:r>
          </a:p>
          <a:p>
            <a:pPr eaLnBrk="1" hangingPunct="1">
              <a:spcBef>
                <a:spcPct val="0"/>
              </a:spcBef>
              <a:buFontTx/>
              <a:buNone/>
            </a:pPr>
            <a:r>
              <a:rPr lang="en-US" dirty="0" smtClean="0"/>
              <a:t>   view of pilot.</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10" name="Rectangle 9"/>
          <p:cNvSpPr/>
          <p:nvPr/>
        </p:nvSpPr>
        <p:spPr>
          <a:xfrm>
            <a:off x="0" y="0"/>
            <a:ext cx="9144000" cy="4270549"/>
          </a:xfrm>
          <a:prstGeom prst="rect">
            <a:avLst/>
          </a:prstGeom>
          <a:gradFill>
            <a:gsLst>
              <a:gs pos="0">
                <a:srgbClr val="000066"/>
              </a:gs>
              <a:gs pos="77000">
                <a:schemeClr val="accent3">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kern="1200">
              <a:solidFill>
                <a:srgbClr val="FFFFFF"/>
              </a:solidFill>
              <a:latin typeface="Arial"/>
              <a:ea typeface="+mn-ea"/>
              <a:cs typeface="+mn-cs"/>
            </a:endParaRPr>
          </a:p>
        </p:txBody>
      </p:sp>
      <p:sp>
        <p:nvSpPr>
          <p:cNvPr id="47107" name="Rectangle 2"/>
          <p:cNvSpPr>
            <a:spLocks noGrp="1" noChangeArrowheads="1"/>
          </p:cNvSpPr>
          <p:nvPr>
            <p:ph type="title"/>
          </p:nvPr>
        </p:nvSpPr>
        <p:spPr>
          <a:xfrm>
            <a:off x="304800" y="238952"/>
            <a:ext cx="8534400" cy="838200"/>
          </a:xfrm>
        </p:spPr>
        <p:txBody>
          <a:bodyPr/>
          <a:lstStyle/>
          <a:p>
            <a:pPr eaLnBrk="1" hangingPunct="1"/>
            <a:r>
              <a:rPr lang="en-US" dirty="0" smtClean="0">
                <a:solidFill>
                  <a:schemeClr val="accent3"/>
                </a:solidFill>
              </a:rPr>
              <a:t>Helicopter Rotor Hazard</a:t>
            </a:r>
          </a:p>
        </p:txBody>
      </p:sp>
      <p:sp>
        <p:nvSpPr>
          <p:cNvPr id="43011" name="Rectangle 3"/>
          <p:cNvSpPr>
            <a:spLocks noGrp="1" noChangeArrowheads="1"/>
          </p:cNvSpPr>
          <p:nvPr>
            <p:ph type="body" idx="1"/>
          </p:nvPr>
        </p:nvSpPr>
        <p:spPr>
          <a:xfrm>
            <a:off x="4495800" y="1981200"/>
            <a:ext cx="4267200" cy="2895600"/>
          </a:xfrm>
        </p:spPr>
        <p:txBody>
          <a:bodyPr/>
          <a:lstStyle/>
          <a:p>
            <a:pPr algn="ctr" eaLnBrk="1" hangingPunct="1">
              <a:buFontTx/>
              <a:buNone/>
            </a:pPr>
            <a:r>
              <a:rPr lang="en-US" sz="6000" dirty="0" smtClean="0">
                <a:solidFill>
                  <a:srgbClr val="FF0000"/>
                </a:solidFill>
                <a:effectLst>
                  <a:outerShdw blurRad="60007" dist="200025" dir="15000000" sy="30000" kx="-1800000" algn="bl" rotWithShape="0">
                    <a:prstClr val="black">
                      <a:alpha val="32000"/>
                    </a:prstClr>
                  </a:outerShdw>
                </a:effectLst>
                <a:latin typeface="Arial Black" pitchFamily="34" charset="0"/>
              </a:rPr>
              <a:t>DANGER</a:t>
            </a:r>
            <a:r>
              <a:rPr lang="en-US" sz="6000" dirty="0" smtClean="0">
                <a:solidFill>
                  <a:srgbClr val="FF0000"/>
                </a:solidFill>
                <a:latin typeface="Arial Black" pitchFamily="34" charset="0"/>
              </a:rPr>
              <a:t>!</a:t>
            </a:r>
          </a:p>
          <a:p>
            <a:pPr algn="ctr" eaLnBrk="1" hangingPunct="1">
              <a:buFontTx/>
              <a:buNone/>
            </a:pPr>
            <a:r>
              <a:rPr lang="en-US" sz="6000" dirty="0" smtClean="0">
                <a:solidFill>
                  <a:srgbClr val="FF0000"/>
                </a:solidFill>
                <a:effectLst>
                  <a:outerShdw blurRad="60007" dist="200025" dir="15000000" sy="30000" kx="-1800000" algn="bl" rotWithShape="0">
                    <a:prstClr val="black">
                      <a:alpha val="32000"/>
                    </a:prstClr>
                  </a:outerShdw>
                </a:effectLst>
                <a:latin typeface="Arial Black" pitchFamily="34" charset="0"/>
              </a:rPr>
              <a:t>STAY AWAY!</a:t>
            </a:r>
          </a:p>
        </p:txBody>
      </p:sp>
      <p:sp>
        <p:nvSpPr>
          <p:cNvPr id="43012" name="AutoShape 4"/>
          <p:cNvSpPr>
            <a:spLocks noChangeArrowheads="1"/>
          </p:cNvSpPr>
          <p:nvPr/>
        </p:nvSpPr>
        <p:spPr bwMode="auto">
          <a:xfrm>
            <a:off x="838200" y="3733800"/>
            <a:ext cx="1447800" cy="1295400"/>
          </a:xfrm>
          <a:prstGeom prst="irregularSeal1">
            <a:avLst/>
          </a:prstGeom>
          <a:solidFill>
            <a:srgbClr val="FFFF00"/>
          </a:solidFill>
          <a:ln w="9525">
            <a:noFill/>
            <a:miter lim="800000"/>
            <a:headEnd/>
            <a:tailEnd/>
          </a:ln>
        </p:spPr>
        <p:txBody>
          <a:bodyPr wrap="none" anchor="ctr"/>
          <a:lstStyle/>
          <a:p>
            <a:pPr algn="l" rtl="0" fontAlgn="base">
              <a:spcBef>
                <a:spcPct val="0"/>
              </a:spcBef>
              <a:spcAft>
                <a:spcPct val="0"/>
              </a:spcAft>
            </a:pPr>
            <a:endParaRPr lang="en-US" sz="2400" kern="1200" dirty="0">
              <a:solidFill>
                <a:srgbClr val="000000"/>
              </a:solidFill>
              <a:latin typeface="Times New Roman" pitchFamily="18" charset="0"/>
              <a:ea typeface="+mn-ea"/>
              <a:cs typeface="+mn-cs"/>
            </a:endParaRPr>
          </a:p>
        </p:txBody>
      </p:sp>
      <p:pic>
        <p:nvPicPr>
          <p:cNvPr id="43015" name="Picture 7" descr="C:\Jobs\S-270 Basic Air Ops\Images\JPGS for PPT\dummkopf.png"/>
          <p:cNvPicPr>
            <a:picLocks noChangeAspect="1" noChangeArrowheads="1"/>
          </p:cNvPicPr>
          <p:nvPr/>
        </p:nvPicPr>
        <p:blipFill>
          <a:blip r:embed="rId4" cstate="print"/>
          <a:srcRect/>
          <a:stretch>
            <a:fillRect/>
          </a:stretch>
        </p:blipFill>
        <p:spPr bwMode="auto">
          <a:xfrm>
            <a:off x="457200" y="4165840"/>
            <a:ext cx="1727200" cy="2438400"/>
          </a:xfrm>
          <a:prstGeom prst="rect">
            <a:avLst/>
          </a:prstGeom>
          <a:noFill/>
          <a:ln w="9525">
            <a:noFill/>
            <a:miter lim="800000"/>
            <a:headEnd/>
            <a:tailEnd/>
          </a:ln>
        </p:spPr>
      </p:pic>
      <p:grpSp>
        <p:nvGrpSpPr>
          <p:cNvPr id="2" name="Group 11"/>
          <p:cNvGrpSpPr>
            <a:grpSpLocks/>
          </p:cNvGrpSpPr>
          <p:nvPr/>
        </p:nvGrpSpPr>
        <p:grpSpPr bwMode="auto">
          <a:xfrm>
            <a:off x="381000" y="1422640"/>
            <a:ext cx="4191000" cy="4191000"/>
            <a:chOff x="720" y="864"/>
            <a:chExt cx="2640" cy="2640"/>
          </a:xfrm>
        </p:grpSpPr>
        <p:sp>
          <p:nvSpPr>
            <p:cNvPr id="47113" name="Oval 9"/>
            <p:cNvSpPr>
              <a:spLocks noChangeArrowheads="1"/>
            </p:cNvSpPr>
            <p:nvPr/>
          </p:nvSpPr>
          <p:spPr bwMode="auto">
            <a:xfrm>
              <a:off x="720" y="864"/>
              <a:ext cx="2640" cy="2640"/>
            </a:xfrm>
            <a:prstGeom prst="ellipse">
              <a:avLst/>
            </a:prstGeom>
            <a:solidFill>
              <a:srgbClr val="B2B2B2">
                <a:alpha val="50195"/>
              </a:srgbClr>
            </a:solidFill>
            <a:ln w="254000">
              <a:solidFill>
                <a:srgbClr val="FF0000"/>
              </a:solidFill>
              <a:round/>
              <a:headEnd/>
              <a:tailEnd/>
            </a:ln>
          </p:spPr>
          <p:txBody>
            <a:bodyPr wrap="none" anchor="ctr"/>
            <a:lstStyle/>
            <a:p>
              <a:pPr algn="l" rtl="0" fontAlgn="base">
                <a:spcBef>
                  <a:spcPct val="0"/>
                </a:spcBef>
                <a:spcAft>
                  <a:spcPct val="0"/>
                </a:spcAft>
              </a:pPr>
              <a:endParaRPr lang="en-US" sz="2400" kern="1200" dirty="0">
                <a:solidFill>
                  <a:srgbClr val="000000"/>
                </a:solidFill>
                <a:latin typeface="Times New Roman" pitchFamily="18" charset="0"/>
                <a:ea typeface="+mn-ea"/>
                <a:cs typeface="+mn-cs"/>
              </a:endParaRPr>
            </a:p>
          </p:txBody>
        </p:sp>
        <p:sp>
          <p:nvSpPr>
            <p:cNvPr id="47114" name="Line 10"/>
            <p:cNvSpPr>
              <a:spLocks noChangeShapeType="1"/>
            </p:cNvSpPr>
            <p:nvPr/>
          </p:nvSpPr>
          <p:spPr bwMode="auto">
            <a:xfrm rot="10018206">
              <a:off x="1248" y="1104"/>
              <a:ext cx="1632" cy="2160"/>
            </a:xfrm>
            <a:prstGeom prst="line">
              <a:avLst/>
            </a:prstGeom>
            <a:noFill/>
            <a:ln w="254000">
              <a:solidFill>
                <a:srgbClr val="FF0000"/>
              </a:solidFill>
              <a:round/>
              <a:headEnd/>
              <a:tailEnd/>
            </a:ln>
          </p:spPr>
          <p:txBody>
            <a:bodyPr wrap="none" anchor="ctr"/>
            <a:lstStyle/>
            <a:p>
              <a:pPr algn="l" rtl="0" fontAlgn="base">
                <a:spcBef>
                  <a:spcPct val="0"/>
                </a:spcBef>
                <a:spcAft>
                  <a:spcPct val="0"/>
                </a:spcAft>
              </a:pPr>
              <a:endParaRPr lang="en-US" sz="2400" kern="1200" dirty="0">
                <a:solidFill>
                  <a:srgbClr val="000000"/>
                </a:solidFill>
                <a:latin typeface="Times New Roman" pitchFamily="18" charset="0"/>
                <a:ea typeface="+mn-ea"/>
                <a:cs typeface="+mn-cs"/>
              </a:endParaRPr>
            </a:p>
          </p:txBody>
        </p:sp>
      </p:grpSp>
      <p:sp>
        <p:nvSpPr>
          <p:cNvPr id="11" name="Date Placeholder 10"/>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3015"/>
                                        </p:tgtEl>
                                        <p:attrNameLst>
                                          <p:attrName>style.visibility</p:attrName>
                                        </p:attrNameLst>
                                      </p:cBhvr>
                                      <p:to>
                                        <p:strVal val="visible"/>
                                      </p:to>
                                    </p:set>
                                    <p:anim calcmode="lin" valueType="num">
                                      <p:cBhvr additive="base">
                                        <p:cTn id="7" dur="500" fill="hold"/>
                                        <p:tgtEl>
                                          <p:spTgt spid="43015"/>
                                        </p:tgtEl>
                                        <p:attrNameLst>
                                          <p:attrName>ppt_x</p:attrName>
                                        </p:attrNameLst>
                                      </p:cBhvr>
                                      <p:tavLst>
                                        <p:tav tm="0">
                                          <p:val>
                                            <p:strVal val="0-#ppt_w/2"/>
                                          </p:val>
                                        </p:tav>
                                        <p:tav tm="100000">
                                          <p:val>
                                            <p:strVal val="#ppt_x"/>
                                          </p:val>
                                        </p:tav>
                                      </p:tavLst>
                                    </p:anim>
                                    <p:anim calcmode="lin" valueType="num">
                                      <p:cBhvr additive="base">
                                        <p:cTn id="8" dur="500" fill="hold"/>
                                        <p:tgtEl>
                                          <p:spTgt spid="430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1" presetClass="entr" presetSubtype="0" fill="hold" grpId="0" nodeType="afterEffect">
                                  <p:stCondLst>
                                    <p:cond delay="0"/>
                                  </p:stCondLst>
                                  <p:childTnLst>
                                    <p:set>
                                      <p:cBhvr>
                                        <p:cTn id="11" dur="1000">
                                          <p:stCondLst>
                                            <p:cond delay="0"/>
                                          </p:stCondLst>
                                        </p:cTn>
                                        <p:tgtEl>
                                          <p:spTgt spid="43012"/>
                                        </p:tgtEl>
                                        <p:attrNameLst>
                                          <p:attrName>style.visibility</p:attrName>
                                        </p:attrNameLst>
                                      </p:cBhvr>
                                      <p:to>
                                        <p:strVal val="visible"/>
                                      </p:to>
                                    </p:set>
                                  </p:childTnLst>
                                </p:cTn>
                              </p:par>
                            </p:childTnLst>
                          </p:cTn>
                        </p:par>
                        <p:par>
                          <p:cTn id="12" fill="hold">
                            <p:stCondLst>
                              <p:cond delay="1500"/>
                            </p:stCondLst>
                            <p:childTnLst>
                              <p:par>
                                <p:cTn id="13" presetID="1" presetClass="entr" presetSubtype="0" fill="hold" nodeType="afterEffect">
                                  <p:stCondLst>
                                    <p:cond delay="0"/>
                                  </p:stCondLst>
                                  <p:childTnLst>
                                    <p:set>
                                      <p:cBhvr>
                                        <p:cTn id="14" dur="1" fill="hold">
                                          <p:stCondLst>
                                            <p:cond delay="499"/>
                                          </p:stCondLst>
                                        </p:cTn>
                                        <p:tgtEl>
                                          <p:spTgt spid="2"/>
                                        </p:tgtEl>
                                        <p:attrNameLst>
                                          <p:attrName>style.visibility</p:attrName>
                                        </p:attrNameLst>
                                      </p:cBhvr>
                                      <p:to>
                                        <p:strVal val="visible"/>
                                      </p:to>
                                    </p:set>
                                  </p:childTnLst>
                                </p:cTn>
                              </p:par>
                            </p:childTnLst>
                          </p:cTn>
                        </p:par>
                        <p:par>
                          <p:cTn id="15" fill="hold">
                            <p:stCondLst>
                              <p:cond delay="2000"/>
                            </p:stCondLst>
                            <p:childTnLst>
                              <p:par>
                                <p:cTn id="16" presetID="2" presetClass="entr" presetSubtype="2" fill="hold" grpId="0" nodeType="afterEffect">
                                  <p:stCondLst>
                                    <p:cond delay="0"/>
                                  </p:stCondLst>
                                  <p:childTnLst>
                                    <p:set>
                                      <p:cBhvr>
                                        <p:cTn id="17" dur="1" fill="hold">
                                          <p:stCondLst>
                                            <p:cond delay="0"/>
                                          </p:stCondLst>
                                        </p:cTn>
                                        <p:tgtEl>
                                          <p:spTgt spid="43011">
                                            <p:txEl>
                                              <p:pRg st="0" end="0"/>
                                            </p:txEl>
                                          </p:spTgt>
                                        </p:tgtEl>
                                        <p:attrNameLst>
                                          <p:attrName>style.visibility</p:attrName>
                                        </p:attrNameLst>
                                      </p:cBhvr>
                                      <p:to>
                                        <p:strVal val="visible"/>
                                      </p:to>
                                    </p:set>
                                    <p:anim calcmode="lin" valueType="num">
                                      <p:cBhvr additive="base">
                                        <p:cTn id="18" dur="500" fill="hold"/>
                                        <p:tgtEl>
                                          <p:spTgt spid="43011">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43011">
                                            <p:txEl>
                                              <p:pRg st="0" end="0"/>
                                            </p:txEl>
                                          </p:spTgt>
                                        </p:tgtEl>
                                        <p:attrNameLst>
                                          <p:attrName>ppt_y</p:attrName>
                                        </p:attrNameLst>
                                      </p:cBhvr>
                                      <p:tavLst>
                                        <p:tav tm="0">
                                          <p:val>
                                            <p:strVal val="#ppt_y"/>
                                          </p:val>
                                        </p:tav>
                                        <p:tav tm="100000">
                                          <p:val>
                                            <p:strVal val="#ppt_y"/>
                                          </p:val>
                                        </p:tav>
                                      </p:tavLst>
                                    </p:anim>
                                  </p:childTnLst>
                                </p:cTn>
                              </p:par>
                            </p:childTnLst>
                          </p:cTn>
                        </p:par>
                        <p:par>
                          <p:cTn id="20" fill="hold">
                            <p:stCondLst>
                              <p:cond delay="2500"/>
                            </p:stCondLst>
                            <p:childTnLst>
                              <p:par>
                                <p:cTn id="21" presetID="2" presetClass="entr" presetSubtype="2" fill="hold" grpId="0" nodeType="afterEffect">
                                  <p:stCondLst>
                                    <p:cond delay="0"/>
                                  </p:stCondLst>
                                  <p:childTnLst>
                                    <p:set>
                                      <p:cBhvr>
                                        <p:cTn id="22" dur="1" fill="hold">
                                          <p:stCondLst>
                                            <p:cond delay="0"/>
                                          </p:stCondLst>
                                        </p:cTn>
                                        <p:tgtEl>
                                          <p:spTgt spid="43011">
                                            <p:txEl>
                                              <p:pRg st="1" end="1"/>
                                            </p:txEl>
                                          </p:spTgt>
                                        </p:tgtEl>
                                        <p:attrNameLst>
                                          <p:attrName>style.visibility</p:attrName>
                                        </p:attrNameLst>
                                      </p:cBhvr>
                                      <p:to>
                                        <p:strVal val="visible"/>
                                      </p:to>
                                    </p:set>
                                    <p:anim calcmode="lin" valueType="num">
                                      <p:cBhvr additive="base">
                                        <p:cTn id="23" dur="500" fill="hold"/>
                                        <p:tgtEl>
                                          <p:spTgt spid="43011">
                                            <p:txEl>
                                              <p:pRg st="1" end="1"/>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4301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autoUpdateAnimBg="0" advAuto="0"/>
      <p:bldP spid="430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2"/>
          <p:cNvPicPr>
            <a:picLocks noChangeAspect="1" noChangeArrowheads="1"/>
          </p:cNvPicPr>
          <p:nvPr/>
        </p:nvPicPr>
        <p:blipFill>
          <a:blip r:embed="rId3" cstate="print"/>
          <a:srcRect/>
          <a:stretch>
            <a:fillRect/>
          </a:stretch>
        </p:blipFill>
        <p:spPr bwMode="auto">
          <a:xfrm>
            <a:off x="1898351" y="304804"/>
            <a:ext cx="5325940" cy="5936649"/>
          </a:xfrm>
          <a:prstGeom prst="rect">
            <a:avLst/>
          </a:prstGeom>
          <a:ln>
            <a:noFill/>
          </a:ln>
          <a:effectLst>
            <a:outerShdw blurRad="190500" algn="tl" rotWithShape="0">
              <a:srgbClr val="000000">
                <a:alpha val="70000"/>
              </a:srgbClr>
            </a:outerShdw>
          </a:effectLst>
        </p:spPr>
      </p:pic>
      <p:sp>
        <p:nvSpPr>
          <p:cNvPr id="3" name="Date Placeholder 2"/>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49154" name="Rectangle 2"/>
          <p:cNvSpPr>
            <a:spLocks noGrp="1" noChangeArrowheads="1"/>
          </p:cNvSpPr>
          <p:nvPr>
            <p:ph type="title" idx="4294967295"/>
          </p:nvPr>
        </p:nvSpPr>
        <p:spPr>
          <a:xfrm>
            <a:off x="292974" y="232232"/>
            <a:ext cx="8534400" cy="1582058"/>
          </a:xfrm>
        </p:spPr>
        <p:txBody>
          <a:bodyPr/>
          <a:lstStyle/>
          <a:p>
            <a:pPr eaLnBrk="1" hangingPunct="1"/>
            <a:r>
              <a:rPr lang="en-US" dirty="0" smtClean="0"/>
              <a:t>Approach when engine is off and propellers are stopped,</a:t>
            </a:r>
          </a:p>
        </p:txBody>
      </p:sp>
      <p:pic>
        <p:nvPicPr>
          <p:cNvPr id="49155" name="Picture 4" descr="H:\OASART\CORELDRW\COMBOSAF\PUSHPULL.TGA"/>
          <p:cNvPicPr>
            <a:picLocks noChangeAspect="1" noChangeArrowheads="1"/>
          </p:cNvPicPr>
          <p:nvPr/>
        </p:nvPicPr>
        <p:blipFill>
          <a:blip r:embed="rId3" cstate="print"/>
          <a:srcRect/>
          <a:stretch>
            <a:fillRect/>
          </a:stretch>
        </p:blipFill>
        <p:spPr bwMode="auto">
          <a:xfrm>
            <a:off x="348345" y="3614061"/>
            <a:ext cx="4378522" cy="266140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9156" name="Picture 3" descr="H:\OASART\CORELDRW\COMBOSAF\APLNAPCH.TGA"/>
          <p:cNvPicPr>
            <a:picLocks noChangeAspect="1" noChangeArrowheads="1"/>
          </p:cNvPicPr>
          <p:nvPr/>
        </p:nvPicPr>
        <p:blipFill>
          <a:blip r:embed="rId4" cstate="print"/>
          <a:srcRect/>
          <a:stretch>
            <a:fillRect/>
          </a:stretch>
        </p:blipFill>
        <p:spPr bwMode="auto">
          <a:xfrm>
            <a:off x="4173245" y="1752601"/>
            <a:ext cx="4657122" cy="273488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4785563" y="4821928"/>
            <a:ext cx="4543231" cy="1323439"/>
          </a:xfrm>
          <a:prstGeom prst="rect">
            <a:avLst/>
          </a:prstGeom>
          <a:noFill/>
        </p:spPr>
        <p:txBody>
          <a:bodyPr wrap="none" rtlCol="0">
            <a:spAutoFit/>
          </a:bodyPr>
          <a:lstStyle/>
          <a:p>
            <a:r>
              <a:rPr lang="en-US" sz="4000" dirty="0" smtClean="0">
                <a:solidFill>
                  <a:srgbClr val="FF0000"/>
                </a:solidFill>
                <a:effectLst>
                  <a:reflection blurRad="6350" stA="55000" endA="300" endPos="45500" dir="5400000" sy="-100000" algn="bl" rotWithShape="0"/>
                </a:effectLst>
                <a:latin typeface="+mj-lt"/>
                <a:ea typeface="+mj-ea"/>
                <a:cs typeface="+mj-cs"/>
              </a:rPr>
              <a:t>with the pilot’s </a:t>
            </a:r>
            <a:br>
              <a:rPr lang="en-US" sz="4000" dirty="0" smtClean="0">
                <a:solidFill>
                  <a:srgbClr val="FF0000"/>
                </a:solidFill>
                <a:effectLst>
                  <a:reflection blurRad="6350" stA="55000" endA="300" endPos="45500" dir="5400000" sy="-100000" algn="bl" rotWithShape="0"/>
                </a:effectLst>
                <a:latin typeface="+mj-lt"/>
                <a:ea typeface="+mj-ea"/>
                <a:cs typeface="+mj-cs"/>
              </a:rPr>
            </a:br>
            <a:r>
              <a:rPr lang="en-US" sz="4000" dirty="0" smtClean="0">
                <a:solidFill>
                  <a:srgbClr val="FF0000"/>
                </a:solidFill>
                <a:effectLst>
                  <a:reflection blurRad="6350" stA="55000" endA="300" endPos="45500" dir="5400000" sy="-100000" algn="bl" rotWithShape="0"/>
                </a:effectLst>
                <a:latin typeface="+mj-lt"/>
                <a:ea typeface="+mj-ea"/>
                <a:cs typeface="+mj-cs"/>
              </a:rPr>
              <a:t>permission.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4274" name="Rectangle 2"/>
          <p:cNvSpPr>
            <a:spLocks noGrp="1" noChangeArrowheads="1"/>
          </p:cNvSpPr>
          <p:nvPr>
            <p:ph type="title" idx="4294967295"/>
          </p:nvPr>
        </p:nvSpPr>
        <p:spPr>
          <a:xfrm>
            <a:off x="301852" y="95430"/>
            <a:ext cx="8534400" cy="838200"/>
          </a:xfrm>
        </p:spPr>
        <p:txBody>
          <a:bodyPr/>
          <a:lstStyle/>
          <a:p>
            <a:pPr eaLnBrk="1" hangingPunct="1"/>
            <a:r>
              <a:rPr lang="en-US" dirty="0" smtClean="0"/>
              <a:t>Watch Your Step</a:t>
            </a:r>
          </a:p>
        </p:txBody>
      </p:sp>
      <p:sp>
        <p:nvSpPr>
          <p:cNvPr id="54275" name="Rectangle 3"/>
          <p:cNvSpPr>
            <a:spLocks noGrp="1" noChangeArrowheads="1"/>
          </p:cNvSpPr>
          <p:nvPr>
            <p:ph type="body" idx="4294967295"/>
          </p:nvPr>
        </p:nvSpPr>
        <p:spPr>
          <a:xfrm>
            <a:off x="1600346" y="5477936"/>
            <a:ext cx="6496050" cy="685800"/>
          </a:xfrm>
        </p:spPr>
        <p:txBody>
          <a:bodyPr/>
          <a:lstStyle/>
          <a:p>
            <a:pPr eaLnBrk="1" hangingPunct="1">
              <a:buFontTx/>
              <a:buNone/>
            </a:pPr>
            <a:r>
              <a:rPr lang="en-US" dirty="0" smtClean="0"/>
              <a:t>when entering and exiting.</a:t>
            </a:r>
          </a:p>
        </p:txBody>
      </p:sp>
      <p:pic>
        <p:nvPicPr>
          <p:cNvPr id="54276" name="Picture 5" descr="H:\OASART\CORELDRW\COMBOSAF\NOSTEP.TGA"/>
          <p:cNvPicPr>
            <a:picLocks noChangeAspect="1" noChangeArrowheads="1"/>
          </p:cNvPicPr>
          <p:nvPr/>
        </p:nvPicPr>
        <p:blipFill>
          <a:blip r:embed="rId3" cstate="print">
            <a:lum bright="-6000" contrast="-30000"/>
          </a:blip>
          <a:srcRect t="4794" b="2397"/>
          <a:stretch>
            <a:fillRect/>
          </a:stretch>
        </p:blipFill>
        <p:spPr bwMode="auto">
          <a:xfrm>
            <a:off x="1001707" y="1232943"/>
            <a:ext cx="7103745" cy="424859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9158" name="Oval 6"/>
          <p:cNvSpPr>
            <a:spLocks noChangeArrowheads="1"/>
          </p:cNvSpPr>
          <p:nvPr/>
        </p:nvSpPr>
        <p:spPr bwMode="auto">
          <a:xfrm>
            <a:off x="5658042" y="3538491"/>
            <a:ext cx="990600" cy="685800"/>
          </a:xfrm>
          <a:prstGeom prst="ellipse">
            <a:avLst/>
          </a:prstGeom>
          <a:noFill/>
          <a:ln w="28575">
            <a:solidFill>
              <a:srgbClr val="FF0000"/>
            </a:solidFill>
            <a:round/>
            <a:headEnd/>
            <a:tailEnd/>
          </a:ln>
        </p:spPr>
        <p:txBody>
          <a:bodyPr wrap="none" anchor="ctr"/>
          <a:lstStyle/>
          <a:p>
            <a:pPr algn="l" rtl="0" fontAlgn="base">
              <a:spcBef>
                <a:spcPct val="0"/>
              </a:spcBef>
              <a:spcAft>
                <a:spcPct val="0"/>
              </a:spcAft>
            </a:pPr>
            <a:endParaRPr lang="en-US" sz="2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9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Text Box 5"/>
          <p:cNvSpPr txBox="1">
            <a:spLocks noChangeArrowheads="1"/>
          </p:cNvSpPr>
          <p:nvPr/>
        </p:nvSpPr>
        <p:spPr bwMode="auto">
          <a:xfrm>
            <a:off x="6103432" y="808038"/>
            <a:ext cx="1877437" cy="1754326"/>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lang="en-US" sz="3600" b="1" kern="1200" dirty="0">
                <a:solidFill>
                  <a:srgbClr val="000066"/>
                </a:solidFill>
                <a:latin typeface="Arial" charset="0"/>
                <a:ea typeface="+mn-ea"/>
                <a:cs typeface="+mn-cs"/>
              </a:rPr>
              <a:t>Pilot </a:t>
            </a:r>
          </a:p>
          <a:p>
            <a:pPr algn="ctr" rtl="0" eaLnBrk="0" fontAlgn="base" hangingPunct="0">
              <a:spcBef>
                <a:spcPct val="0"/>
              </a:spcBef>
              <a:spcAft>
                <a:spcPct val="0"/>
              </a:spcAft>
            </a:pPr>
            <a:r>
              <a:rPr lang="en-US" sz="3600" b="1" kern="1200" dirty="0">
                <a:solidFill>
                  <a:srgbClr val="000066"/>
                </a:solidFill>
                <a:latin typeface="Arial" charset="0"/>
                <a:ea typeface="+mn-ea"/>
                <a:cs typeface="+mn-cs"/>
              </a:rPr>
              <a:t>Should </a:t>
            </a:r>
          </a:p>
          <a:p>
            <a:pPr algn="ctr" rtl="0" eaLnBrk="0" fontAlgn="base" hangingPunct="0">
              <a:spcBef>
                <a:spcPct val="0"/>
              </a:spcBef>
              <a:spcAft>
                <a:spcPct val="0"/>
              </a:spcAft>
            </a:pPr>
            <a:r>
              <a:rPr lang="en-US" sz="3600" b="1" kern="1200" dirty="0" smtClean="0">
                <a:solidFill>
                  <a:srgbClr val="000066"/>
                </a:solidFill>
                <a:latin typeface="Arial" charset="0"/>
                <a:ea typeface="+mn-ea"/>
                <a:cs typeface="+mn-cs"/>
              </a:rPr>
              <a:t>Load.</a:t>
            </a:r>
            <a:endParaRPr lang="en-US" sz="3600" b="1" kern="1200" dirty="0">
              <a:solidFill>
                <a:srgbClr val="000066"/>
              </a:solidFill>
              <a:latin typeface="Arial" charset="0"/>
              <a:ea typeface="+mn-ea"/>
              <a:cs typeface="+mn-cs"/>
            </a:endParaRPr>
          </a:p>
        </p:txBody>
      </p:sp>
      <p:sp>
        <p:nvSpPr>
          <p:cNvPr id="50181" name="Text Box 6"/>
          <p:cNvSpPr txBox="1">
            <a:spLocks noChangeArrowheads="1"/>
          </p:cNvSpPr>
          <p:nvPr/>
        </p:nvSpPr>
        <p:spPr bwMode="auto">
          <a:xfrm>
            <a:off x="6042392" y="3897313"/>
            <a:ext cx="1920141" cy="1754326"/>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lang="en-US" sz="3600" b="1" kern="1200" dirty="0">
                <a:solidFill>
                  <a:srgbClr val="000066"/>
                </a:solidFill>
                <a:latin typeface="Arial" charset="0"/>
                <a:ea typeface="+mn-ea"/>
                <a:cs typeface="+mn-cs"/>
              </a:rPr>
              <a:t>Lock</a:t>
            </a:r>
          </a:p>
          <a:p>
            <a:pPr algn="ctr" rtl="0" eaLnBrk="0" fontAlgn="base" hangingPunct="0">
              <a:spcBef>
                <a:spcPct val="0"/>
              </a:spcBef>
              <a:spcAft>
                <a:spcPct val="0"/>
              </a:spcAft>
            </a:pPr>
            <a:r>
              <a:rPr lang="en-US" sz="3600" b="1" kern="1200" dirty="0">
                <a:solidFill>
                  <a:srgbClr val="000066"/>
                </a:solidFill>
                <a:latin typeface="Arial" charset="0"/>
                <a:ea typeface="+mn-ea"/>
                <a:cs typeface="+mn-cs"/>
              </a:rPr>
              <a:t>Before</a:t>
            </a:r>
          </a:p>
          <a:p>
            <a:pPr algn="ctr" rtl="0" eaLnBrk="0" fontAlgn="base" hangingPunct="0">
              <a:spcBef>
                <a:spcPct val="0"/>
              </a:spcBef>
              <a:spcAft>
                <a:spcPct val="0"/>
              </a:spcAft>
            </a:pPr>
            <a:r>
              <a:rPr lang="en-US" sz="3600" b="1" kern="1200" dirty="0" smtClean="0">
                <a:solidFill>
                  <a:srgbClr val="000066"/>
                </a:solidFill>
                <a:latin typeface="Arial" charset="0"/>
                <a:ea typeface="+mn-ea"/>
                <a:cs typeface="+mn-cs"/>
              </a:rPr>
              <a:t>Takeoff.</a:t>
            </a:r>
            <a:endParaRPr lang="en-US" sz="3600" b="1" kern="1200" dirty="0">
              <a:solidFill>
                <a:srgbClr val="000066"/>
              </a:solidFill>
              <a:latin typeface="Arial" charset="0"/>
              <a:ea typeface="+mn-ea"/>
              <a:cs typeface="+mn-cs"/>
            </a:endParaRPr>
          </a:p>
        </p:txBody>
      </p:sp>
      <p:sp>
        <p:nvSpPr>
          <p:cNvPr id="6" name="Date Placeholder 5"/>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pic>
        <p:nvPicPr>
          <p:cNvPr id="5122" name="Picture 2"/>
          <p:cNvPicPr>
            <a:picLocks noChangeAspect="1" noChangeArrowheads="1"/>
          </p:cNvPicPr>
          <p:nvPr/>
        </p:nvPicPr>
        <p:blipFill>
          <a:blip r:embed="rId3" cstate="print"/>
          <a:srcRect/>
          <a:stretch>
            <a:fillRect/>
          </a:stretch>
        </p:blipFill>
        <p:spPr bwMode="auto">
          <a:xfrm>
            <a:off x="548566" y="262400"/>
            <a:ext cx="4495800" cy="29241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123" name="Picture 3"/>
          <p:cNvPicPr>
            <a:picLocks noChangeAspect="1" noChangeArrowheads="1"/>
          </p:cNvPicPr>
          <p:nvPr/>
        </p:nvPicPr>
        <p:blipFill>
          <a:blip r:embed="rId4" cstate="print"/>
          <a:srcRect/>
          <a:stretch>
            <a:fillRect/>
          </a:stretch>
        </p:blipFill>
        <p:spPr bwMode="auto">
          <a:xfrm>
            <a:off x="571084" y="3429000"/>
            <a:ext cx="4486275" cy="29241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Text Box 4"/>
          <p:cNvSpPr txBox="1">
            <a:spLocks noChangeArrowheads="1"/>
          </p:cNvSpPr>
          <p:nvPr/>
        </p:nvSpPr>
        <p:spPr bwMode="auto">
          <a:xfrm>
            <a:off x="6534751" y="1905506"/>
            <a:ext cx="1552028" cy="3046988"/>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lang="en-US" sz="3200" b="1" kern="1200" dirty="0">
                <a:solidFill>
                  <a:srgbClr val="000066"/>
                </a:solidFill>
                <a:latin typeface="Arial" charset="0"/>
                <a:ea typeface="+mn-ea"/>
                <a:cs typeface="+mn-cs"/>
              </a:rPr>
              <a:t>Secure</a:t>
            </a:r>
          </a:p>
          <a:p>
            <a:pPr algn="ctr" rtl="0" eaLnBrk="0" fontAlgn="base" hangingPunct="0">
              <a:spcBef>
                <a:spcPct val="0"/>
              </a:spcBef>
              <a:spcAft>
                <a:spcPct val="0"/>
              </a:spcAft>
            </a:pPr>
            <a:r>
              <a:rPr lang="en-US" sz="3200" b="1" kern="1200" dirty="0">
                <a:solidFill>
                  <a:srgbClr val="000066"/>
                </a:solidFill>
                <a:latin typeface="Arial" charset="0"/>
                <a:ea typeface="+mn-ea"/>
                <a:cs typeface="+mn-cs"/>
              </a:rPr>
              <a:t>and</a:t>
            </a:r>
          </a:p>
          <a:p>
            <a:pPr algn="ctr" rtl="0" eaLnBrk="0" fontAlgn="base" hangingPunct="0">
              <a:spcBef>
                <a:spcPct val="0"/>
              </a:spcBef>
              <a:spcAft>
                <a:spcPct val="0"/>
              </a:spcAft>
            </a:pPr>
            <a:r>
              <a:rPr lang="en-US" sz="3200" b="1" kern="1200" dirty="0" smtClean="0">
                <a:solidFill>
                  <a:srgbClr val="000066"/>
                </a:solidFill>
                <a:latin typeface="Arial" charset="0"/>
                <a:ea typeface="+mn-ea"/>
                <a:cs typeface="+mn-cs"/>
              </a:rPr>
              <a:t>Latch </a:t>
            </a:r>
            <a:br>
              <a:rPr lang="en-US" sz="3200" b="1" kern="1200" dirty="0" smtClean="0">
                <a:solidFill>
                  <a:srgbClr val="000066"/>
                </a:solidFill>
                <a:latin typeface="Arial" charset="0"/>
                <a:ea typeface="+mn-ea"/>
                <a:cs typeface="+mn-cs"/>
              </a:rPr>
            </a:br>
            <a:r>
              <a:rPr lang="en-US" sz="3200" b="1" kern="1200" dirty="0" smtClean="0">
                <a:solidFill>
                  <a:srgbClr val="000066"/>
                </a:solidFill>
                <a:latin typeface="Arial" charset="0"/>
                <a:ea typeface="+mn-ea"/>
                <a:cs typeface="+mn-cs"/>
              </a:rPr>
              <a:t>the</a:t>
            </a:r>
            <a:br>
              <a:rPr lang="en-US" sz="3200" b="1" kern="1200" dirty="0" smtClean="0">
                <a:solidFill>
                  <a:srgbClr val="000066"/>
                </a:solidFill>
                <a:latin typeface="Arial" charset="0"/>
                <a:ea typeface="+mn-ea"/>
                <a:cs typeface="+mn-cs"/>
              </a:rPr>
            </a:br>
            <a:r>
              <a:rPr lang="en-US" sz="3200" b="1" kern="1200" dirty="0" smtClean="0">
                <a:solidFill>
                  <a:srgbClr val="000066"/>
                </a:solidFill>
                <a:latin typeface="Arial" charset="0"/>
                <a:ea typeface="+mn-ea"/>
                <a:cs typeface="+mn-cs"/>
              </a:rPr>
              <a:t>Cargo</a:t>
            </a:r>
            <a:br>
              <a:rPr lang="en-US" sz="3200" b="1" kern="1200" dirty="0" smtClean="0">
                <a:solidFill>
                  <a:srgbClr val="000066"/>
                </a:solidFill>
                <a:latin typeface="Arial" charset="0"/>
                <a:ea typeface="+mn-ea"/>
                <a:cs typeface="+mn-cs"/>
              </a:rPr>
            </a:br>
            <a:r>
              <a:rPr lang="en-US" sz="3200" b="1" kern="1200" dirty="0" smtClean="0">
                <a:solidFill>
                  <a:srgbClr val="000066"/>
                </a:solidFill>
                <a:latin typeface="Arial" charset="0"/>
                <a:ea typeface="+mn-ea"/>
                <a:cs typeface="+mn-cs"/>
              </a:rPr>
              <a:t>Door.</a:t>
            </a:r>
            <a:endParaRPr lang="en-US" sz="3200" b="1" kern="1200" dirty="0">
              <a:solidFill>
                <a:srgbClr val="000066"/>
              </a:solidFill>
              <a:latin typeface="Arial" charset="0"/>
              <a:ea typeface="+mn-ea"/>
              <a:cs typeface="+mn-cs"/>
            </a:endParaRPr>
          </a:p>
        </p:txBody>
      </p:sp>
      <p:sp>
        <p:nvSpPr>
          <p:cNvPr id="6" name="Date Placeholder 5"/>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pic>
        <p:nvPicPr>
          <p:cNvPr id="6146" name="Picture 2"/>
          <p:cNvPicPr>
            <a:picLocks noChangeAspect="1" noChangeArrowheads="1"/>
          </p:cNvPicPr>
          <p:nvPr/>
        </p:nvPicPr>
        <p:blipFill>
          <a:blip r:embed="rId3" cstate="print"/>
          <a:srcRect/>
          <a:stretch>
            <a:fillRect/>
          </a:stretch>
        </p:blipFill>
        <p:spPr bwMode="auto">
          <a:xfrm>
            <a:off x="483696" y="165000"/>
            <a:ext cx="5019429" cy="3264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147" name="Picture 3"/>
          <p:cNvPicPr>
            <a:picLocks noChangeAspect="1" noChangeArrowheads="1"/>
          </p:cNvPicPr>
          <p:nvPr/>
        </p:nvPicPr>
        <p:blipFill>
          <a:blip r:embed="rId4" cstate="print"/>
          <a:srcRect/>
          <a:stretch>
            <a:fillRect/>
          </a:stretch>
        </p:blipFill>
        <p:spPr bwMode="auto">
          <a:xfrm>
            <a:off x="492573" y="3645858"/>
            <a:ext cx="5019429" cy="265142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Safety Responsibility</a:t>
            </a:r>
            <a:endParaRPr lang="en-US" dirty="0"/>
          </a:p>
        </p:txBody>
      </p:sp>
      <p:sp>
        <p:nvSpPr>
          <p:cNvPr id="6" name="Content Placeholder 5"/>
          <p:cNvSpPr>
            <a:spLocks noGrp="1"/>
          </p:cNvSpPr>
          <p:nvPr>
            <p:ph idx="1"/>
          </p:nvPr>
        </p:nvSpPr>
        <p:spPr/>
        <p:txBody>
          <a:bodyPr/>
          <a:lstStyle/>
          <a:p>
            <a:pPr algn="ctr">
              <a:buNone/>
            </a:pPr>
            <a:r>
              <a:rPr lang="en-US" sz="5400" dirty="0" smtClean="0"/>
              <a:t>The Entire Organization Must Be Committed to Safety!</a:t>
            </a:r>
          </a:p>
        </p:txBody>
      </p:sp>
      <p:sp>
        <p:nvSpPr>
          <p:cNvPr id="4" name="Date Placeholder 3"/>
          <p:cNvSpPr>
            <a:spLocks noGrp="1"/>
          </p:cNvSpPr>
          <p:nvPr>
            <p:ph type="dt" sz="half" idx="10"/>
          </p:nvPr>
        </p:nvSpPr>
        <p:spPr/>
        <p:txBody>
          <a:bodyPr/>
          <a:lstStyle/>
          <a:p>
            <a:pPr>
              <a:defRPr/>
            </a:pPr>
            <a:r>
              <a:rPr lang="en-US" smtClean="0"/>
              <a:t>S-270  Aviation Management and Safety</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2226" name="Rectangle 2"/>
          <p:cNvSpPr>
            <a:spLocks noGrp="1" noChangeArrowheads="1"/>
          </p:cNvSpPr>
          <p:nvPr>
            <p:ph type="title" idx="4294967295"/>
          </p:nvPr>
        </p:nvSpPr>
        <p:spPr>
          <a:xfrm>
            <a:off x="301852" y="79148"/>
            <a:ext cx="8534400" cy="838200"/>
          </a:xfrm>
        </p:spPr>
        <p:txBody>
          <a:bodyPr/>
          <a:lstStyle/>
          <a:p>
            <a:pPr eaLnBrk="1" hangingPunct="1"/>
            <a:r>
              <a:rPr lang="en-US" dirty="0" smtClean="0"/>
              <a:t>Secure Cargo in Basket.</a:t>
            </a:r>
          </a:p>
        </p:txBody>
      </p:sp>
      <p:sp>
        <p:nvSpPr>
          <p:cNvPr id="52227" name="Text Box 4"/>
          <p:cNvSpPr txBox="1">
            <a:spLocks noChangeArrowheads="1"/>
          </p:cNvSpPr>
          <p:nvPr/>
        </p:nvSpPr>
        <p:spPr bwMode="auto">
          <a:xfrm>
            <a:off x="2940784" y="5572899"/>
            <a:ext cx="3262432" cy="646331"/>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lang="en-US" sz="3600" b="1" i="1" kern="1200" dirty="0">
                <a:solidFill>
                  <a:srgbClr val="000066"/>
                </a:solidFill>
                <a:latin typeface="Arial" charset="0"/>
                <a:ea typeface="+mn-ea"/>
                <a:cs typeface="+mn-cs"/>
              </a:rPr>
              <a:t>Check </a:t>
            </a:r>
            <a:r>
              <a:rPr lang="en-US" sz="3600" b="1" i="1" kern="1200" dirty="0" smtClean="0">
                <a:solidFill>
                  <a:srgbClr val="000066"/>
                </a:solidFill>
                <a:latin typeface="Arial" charset="0"/>
                <a:ea typeface="+mn-ea"/>
                <a:cs typeface="+mn-cs"/>
              </a:rPr>
              <a:t>Straps.</a:t>
            </a:r>
            <a:endParaRPr lang="en-US" sz="3600" b="1" i="1" kern="1200" dirty="0">
              <a:solidFill>
                <a:srgbClr val="000066"/>
              </a:solidFill>
              <a:latin typeface="Arial" charset="0"/>
              <a:ea typeface="+mn-ea"/>
              <a:cs typeface="+mn-cs"/>
            </a:endParaRPr>
          </a:p>
        </p:txBody>
      </p:sp>
      <p:pic>
        <p:nvPicPr>
          <p:cNvPr id="52228" name="Picture 5" descr="C:\Photos &amp; Graphics\S217 Rewrite\6 Personnel &amp; Cargo Transport\Cargo Transport\checking door &amp; cargo basket.jpg"/>
          <p:cNvPicPr>
            <a:picLocks noChangeAspect="1" noChangeArrowheads="1"/>
          </p:cNvPicPr>
          <p:nvPr/>
        </p:nvPicPr>
        <p:blipFill>
          <a:blip r:embed="rId3" cstate="print"/>
          <a:srcRect t="50060" b="3421"/>
          <a:stretch>
            <a:fillRect/>
          </a:stretch>
        </p:blipFill>
        <p:spPr bwMode="auto">
          <a:xfrm>
            <a:off x="1093434" y="1272415"/>
            <a:ext cx="6934200" cy="43005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OASART\CORELDRW\COMBOSAF\SMOKING.TGA"/>
          <p:cNvPicPr>
            <a:picLocks noChangeAspect="1" noChangeArrowheads="1"/>
          </p:cNvPicPr>
          <p:nvPr/>
        </p:nvPicPr>
        <p:blipFill>
          <a:blip r:embed="rId3" cstate="print"/>
          <a:srcRect/>
          <a:stretch>
            <a:fillRect/>
          </a:stretch>
        </p:blipFill>
        <p:spPr bwMode="auto">
          <a:xfrm>
            <a:off x="342011" y="607647"/>
            <a:ext cx="8429054" cy="564270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2" name="Group 6"/>
          <p:cNvGrpSpPr>
            <a:grpSpLocks/>
          </p:cNvGrpSpPr>
          <p:nvPr/>
        </p:nvGrpSpPr>
        <p:grpSpPr bwMode="auto">
          <a:xfrm>
            <a:off x="3446757" y="2813112"/>
            <a:ext cx="1018712" cy="1018712"/>
            <a:chOff x="2256" y="2227"/>
            <a:chExt cx="528" cy="528"/>
          </a:xfrm>
        </p:grpSpPr>
        <p:sp>
          <p:nvSpPr>
            <p:cNvPr id="57349" name="Oval 4"/>
            <p:cNvSpPr>
              <a:spLocks noChangeArrowheads="1"/>
            </p:cNvSpPr>
            <p:nvPr/>
          </p:nvSpPr>
          <p:spPr bwMode="auto">
            <a:xfrm>
              <a:off x="2256" y="2227"/>
              <a:ext cx="528" cy="528"/>
            </a:xfrm>
            <a:prstGeom prst="ellipse">
              <a:avLst/>
            </a:prstGeom>
            <a:noFill/>
            <a:ln w="76200">
              <a:solidFill>
                <a:srgbClr val="FF0000"/>
              </a:solidFill>
              <a:round/>
              <a:headEnd/>
              <a:tailEnd/>
            </a:ln>
          </p:spPr>
          <p:txBody>
            <a:bodyPr wrap="none" anchor="ctr"/>
            <a:lstStyle/>
            <a:p>
              <a:pPr algn="l" rtl="0" fontAlgn="base">
                <a:spcBef>
                  <a:spcPct val="0"/>
                </a:spcBef>
                <a:spcAft>
                  <a:spcPct val="0"/>
                </a:spcAft>
              </a:pPr>
              <a:endParaRPr lang="en-US" sz="2400" kern="1200" dirty="0">
                <a:solidFill>
                  <a:srgbClr val="000000"/>
                </a:solidFill>
                <a:latin typeface="Times New Roman" pitchFamily="18" charset="0"/>
                <a:ea typeface="+mn-ea"/>
                <a:cs typeface="+mn-cs"/>
              </a:endParaRPr>
            </a:p>
          </p:txBody>
        </p:sp>
        <p:sp>
          <p:nvSpPr>
            <p:cNvPr id="57350" name="Line 5"/>
            <p:cNvSpPr>
              <a:spLocks noChangeShapeType="1"/>
            </p:cNvSpPr>
            <p:nvPr/>
          </p:nvSpPr>
          <p:spPr bwMode="auto">
            <a:xfrm rot="-208746">
              <a:off x="2304" y="2323"/>
              <a:ext cx="432" cy="336"/>
            </a:xfrm>
            <a:prstGeom prst="line">
              <a:avLst/>
            </a:prstGeom>
            <a:noFill/>
            <a:ln w="76200">
              <a:solidFill>
                <a:srgbClr val="FF0000"/>
              </a:solidFill>
              <a:round/>
              <a:headEnd/>
              <a:tailEnd/>
            </a:ln>
          </p:spPr>
          <p:txBody>
            <a:bodyPr wrap="none" anchor="ctr"/>
            <a:lstStyle/>
            <a:p>
              <a:pPr algn="l" rtl="0" fontAlgn="base">
                <a:spcBef>
                  <a:spcPct val="0"/>
                </a:spcBef>
                <a:spcAft>
                  <a:spcPct val="0"/>
                </a:spcAft>
              </a:pPr>
              <a:endParaRPr lang="en-US" sz="2400" kern="1200" dirty="0">
                <a:solidFill>
                  <a:srgbClr val="000000"/>
                </a:solidFill>
                <a:latin typeface="Times New Roman" pitchFamily="18" charset="0"/>
                <a:ea typeface="+mn-ea"/>
                <a:cs typeface="+mn-cs"/>
              </a:endParaRPr>
            </a:p>
          </p:txBody>
        </p:sp>
      </p:grpSp>
      <p:sp>
        <p:nvSpPr>
          <p:cNvPr id="7" name="TextBox 6"/>
          <p:cNvSpPr txBox="1"/>
          <p:nvPr/>
        </p:nvSpPr>
        <p:spPr>
          <a:xfrm>
            <a:off x="4800600" y="914400"/>
            <a:ext cx="3211513" cy="646113"/>
          </a:xfrm>
          <a:prstGeom prst="rect">
            <a:avLst/>
          </a:prstGeom>
          <a:solidFill>
            <a:srgbClr val="FFFF00"/>
          </a:solidFill>
          <a:ln w="38100">
            <a:solidFill>
              <a:schemeClr val="tx1"/>
            </a:solidFill>
          </a:ln>
        </p:spPr>
        <p:txBody>
          <a:bodyPr wrap="none">
            <a:spAutoFit/>
          </a:bodyPr>
          <a:lstStyle/>
          <a:p>
            <a:pPr algn="l" rtl="0" fontAlgn="base">
              <a:spcBef>
                <a:spcPct val="0"/>
              </a:spcBef>
              <a:spcAft>
                <a:spcPct val="0"/>
              </a:spcAft>
              <a:defRPr/>
            </a:pPr>
            <a:r>
              <a:rPr lang="en-US" sz="3600" b="1" kern="1200" dirty="0">
                <a:solidFill>
                  <a:srgbClr val="000000"/>
                </a:solidFill>
                <a:latin typeface="Arial Black"/>
                <a:ea typeface="+mn-ea"/>
                <a:cs typeface="+mn-cs"/>
              </a:rPr>
              <a:t>No Smoking</a:t>
            </a:r>
          </a:p>
        </p:txBody>
      </p:sp>
      <p:sp>
        <p:nvSpPr>
          <p:cNvPr id="8" name="Date Placeholder 7"/>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5298" name="Rectangle 2"/>
          <p:cNvSpPr>
            <a:spLocks noGrp="1" noChangeArrowheads="1"/>
          </p:cNvSpPr>
          <p:nvPr>
            <p:ph type="title" idx="4294967295"/>
          </p:nvPr>
        </p:nvSpPr>
        <p:spPr>
          <a:xfrm>
            <a:off x="292974" y="88026"/>
            <a:ext cx="8534400" cy="838200"/>
          </a:xfrm>
        </p:spPr>
        <p:txBody>
          <a:bodyPr/>
          <a:lstStyle/>
          <a:p>
            <a:pPr eaLnBrk="1" hangingPunct="1"/>
            <a:r>
              <a:rPr lang="en-US" dirty="0" smtClean="0"/>
              <a:t>Fasten Seat Belt</a:t>
            </a:r>
          </a:p>
        </p:txBody>
      </p:sp>
      <p:sp>
        <p:nvSpPr>
          <p:cNvPr id="55299" name="Rectangle 3"/>
          <p:cNvSpPr>
            <a:spLocks noGrp="1" noChangeArrowheads="1"/>
          </p:cNvSpPr>
          <p:nvPr>
            <p:ph idx="4294967295"/>
          </p:nvPr>
        </p:nvSpPr>
        <p:spPr>
          <a:xfrm>
            <a:off x="2483975" y="5761450"/>
            <a:ext cx="4152900" cy="708025"/>
          </a:xfrm>
        </p:spPr>
        <p:txBody>
          <a:bodyPr/>
          <a:lstStyle/>
          <a:p>
            <a:pPr eaLnBrk="1" hangingPunct="1">
              <a:buFontTx/>
              <a:buNone/>
            </a:pPr>
            <a:r>
              <a:rPr lang="en-US" dirty="0" smtClean="0"/>
              <a:t>before departure.</a:t>
            </a:r>
          </a:p>
        </p:txBody>
      </p:sp>
      <p:pic>
        <p:nvPicPr>
          <p:cNvPr id="55300" name="Picture 4" descr="H:\OASART\CORELDRW\COMBOSAF\SEATBELT.TGA"/>
          <p:cNvPicPr>
            <a:picLocks noChangeAspect="1" noChangeArrowheads="1"/>
          </p:cNvPicPr>
          <p:nvPr/>
        </p:nvPicPr>
        <p:blipFill>
          <a:blip r:embed="rId3" cstate="print"/>
          <a:srcRect/>
          <a:stretch>
            <a:fillRect/>
          </a:stretch>
        </p:blipFill>
        <p:spPr bwMode="auto">
          <a:xfrm>
            <a:off x="1527266" y="1168152"/>
            <a:ext cx="6071711" cy="461914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6322" name="Rectangle 2"/>
          <p:cNvSpPr>
            <a:spLocks noGrp="1" noChangeArrowheads="1"/>
          </p:cNvSpPr>
          <p:nvPr>
            <p:ph type="title" idx="4294967295"/>
          </p:nvPr>
        </p:nvSpPr>
        <p:spPr>
          <a:xfrm>
            <a:off x="228600" y="79148"/>
            <a:ext cx="8686800" cy="838200"/>
          </a:xfrm>
        </p:spPr>
        <p:txBody>
          <a:bodyPr/>
          <a:lstStyle/>
          <a:p>
            <a:pPr eaLnBrk="1" hangingPunct="1"/>
            <a:r>
              <a:rPr lang="en-US" dirty="0" smtClean="0"/>
              <a:t>Eliminate Damage to Aircraft – </a:t>
            </a:r>
          </a:p>
        </p:txBody>
      </p:sp>
      <p:sp>
        <p:nvSpPr>
          <p:cNvPr id="56323" name="Rectangle 3"/>
          <p:cNvSpPr>
            <a:spLocks noGrp="1" noChangeArrowheads="1"/>
          </p:cNvSpPr>
          <p:nvPr>
            <p:ph type="body" idx="4294967295"/>
          </p:nvPr>
        </p:nvSpPr>
        <p:spPr>
          <a:xfrm>
            <a:off x="685800" y="5161620"/>
            <a:ext cx="7772400" cy="990600"/>
          </a:xfrm>
        </p:spPr>
        <p:txBody>
          <a:bodyPr/>
          <a:lstStyle/>
          <a:p>
            <a:pPr algn="ctr" eaLnBrk="1" hangingPunct="1">
              <a:buFontTx/>
              <a:buNone/>
            </a:pPr>
            <a:r>
              <a:rPr lang="en-US" dirty="0" smtClean="0"/>
              <a:t>   fasten seat belt behind you before exiting aircraft!</a:t>
            </a:r>
          </a:p>
        </p:txBody>
      </p:sp>
      <p:pic>
        <p:nvPicPr>
          <p:cNvPr id="56324" name="Picture 4" descr="H:\OASART\CORELDRW\COMBOSAF\BLTBEHND.TGA"/>
          <p:cNvPicPr>
            <a:picLocks noChangeAspect="1" noChangeArrowheads="1"/>
          </p:cNvPicPr>
          <p:nvPr/>
        </p:nvPicPr>
        <p:blipFill>
          <a:blip r:embed="rId3" cstate="print">
            <a:lum bright="24000"/>
          </a:blip>
          <a:srcRect/>
          <a:stretch>
            <a:fillRect/>
          </a:stretch>
        </p:blipFill>
        <p:spPr bwMode="auto">
          <a:xfrm>
            <a:off x="533400" y="1381952"/>
            <a:ext cx="3248025" cy="36576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6325" name="Picture 5" descr="H:\OASART\CORELDRW\COMBOSAF\BLTDAMGE.TGA"/>
          <p:cNvPicPr>
            <a:picLocks noChangeAspect="1" noChangeArrowheads="1"/>
          </p:cNvPicPr>
          <p:nvPr/>
        </p:nvPicPr>
        <p:blipFill>
          <a:blip r:embed="rId4" cstate="print">
            <a:lum bright="6000"/>
          </a:blip>
          <a:srcRect/>
          <a:stretch>
            <a:fillRect/>
          </a:stretch>
        </p:blipFill>
        <p:spPr bwMode="auto">
          <a:xfrm>
            <a:off x="4191000" y="1381952"/>
            <a:ext cx="4572000" cy="360203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3250" name="Rectangle 2"/>
          <p:cNvSpPr>
            <a:spLocks noGrp="1" noChangeArrowheads="1"/>
          </p:cNvSpPr>
          <p:nvPr>
            <p:ph type="title" idx="4294967295"/>
          </p:nvPr>
        </p:nvSpPr>
        <p:spPr>
          <a:xfrm>
            <a:off x="301852" y="228600"/>
            <a:ext cx="8534400" cy="609600"/>
          </a:xfrm>
        </p:spPr>
        <p:txBody>
          <a:bodyPr/>
          <a:lstStyle/>
          <a:p>
            <a:pPr eaLnBrk="1" hangingPunct="1"/>
            <a:r>
              <a:rPr lang="en-US" sz="3600" dirty="0" smtClean="0"/>
              <a:t>Operation of Doors and Exits</a:t>
            </a:r>
          </a:p>
        </p:txBody>
      </p:sp>
      <p:sp>
        <p:nvSpPr>
          <p:cNvPr id="53251" name="Rectangle 3"/>
          <p:cNvSpPr>
            <a:spLocks noGrp="1" noChangeArrowheads="1"/>
          </p:cNvSpPr>
          <p:nvPr>
            <p:ph type="body" idx="4294967295"/>
          </p:nvPr>
        </p:nvSpPr>
        <p:spPr>
          <a:xfrm>
            <a:off x="671558" y="5728319"/>
            <a:ext cx="7772400" cy="685800"/>
          </a:xfrm>
        </p:spPr>
        <p:txBody>
          <a:bodyPr/>
          <a:lstStyle/>
          <a:p>
            <a:pPr algn="ctr" eaLnBrk="1" hangingPunct="1">
              <a:spcBef>
                <a:spcPct val="0"/>
              </a:spcBef>
              <a:buFontTx/>
              <a:buNone/>
            </a:pPr>
            <a:r>
              <a:rPr lang="en-US" dirty="0" smtClean="0"/>
              <a:t>Including Cargo Doors</a:t>
            </a:r>
          </a:p>
        </p:txBody>
      </p:sp>
      <p:pic>
        <p:nvPicPr>
          <p:cNvPr id="53252" name="Picture 4" descr="H:\OASART\CORELDRW\COMBOSAF\CRGOCMPT.TGA"/>
          <p:cNvPicPr>
            <a:picLocks noChangeAspect="1" noChangeArrowheads="1"/>
          </p:cNvPicPr>
          <p:nvPr/>
        </p:nvPicPr>
        <p:blipFill>
          <a:blip r:embed="rId3" cstate="print"/>
          <a:srcRect/>
          <a:stretch>
            <a:fillRect/>
          </a:stretch>
        </p:blipFill>
        <p:spPr bwMode="auto">
          <a:xfrm>
            <a:off x="1094189" y="1155583"/>
            <a:ext cx="6934772" cy="451827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8370" name="Rectangle 2"/>
          <p:cNvSpPr>
            <a:spLocks noGrp="1" noChangeArrowheads="1"/>
          </p:cNvSpPr>
          <p:nvPr>
            <p:ph type="title" idx="4294967295"/>
          </p:nvPr>
        </p:nvSpPr>
        <p:spPr>
          <a:xfrm>
            <a:off x="301852" y="100606"/>
            <a:ext cx="8534400" cy="838200"/>
          </a:xfrm>
        </p:spPr>
        <p:txBody>
          <a:bodyPr/>
          <a:lstStyle/>
          <a:p>
            <a:pPr eaLnBrk="1" hangingPunct="1"/>
            <a:r>
              <a:rPr lang="en-US" dirty="0" smtClean="0"/>
              <a:t>Use of Oxygen</a:t>
            </a:r>
          </a:p>
        </p:txBody>
      </p:sp>
      <p:pic>
        <p:nvPicPr>
          <p:cNvPr id="58371" name="Picture 3" descr="H:\OASART\CORELDRW\COMBOSAF\O2DEMO.TGA"/>
          <p:cNvPicPr>
            <a:picLocks noChangeAspect="1" noChangeArrowheads="1"/>
          </p:cNvPicPr>
          <p:nvPr/>
        </p:nvPicPr>
        <p:blipFill>
          <a:blip r:embed="rId3" cstate="print"/>
          <a:srcRect/>
          <a:stretch>
            <a:fillRect/>
          </a:stretch>
        </p:blipFill>
        <p:spPr bwMode="auto">
          <a:xfrm>
            <a:off x="838200" y="1224376"/>
            <a:ext cx="7439025" cy="492918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59394" name="Rectangle 2"/>
          <p:cNvSpPr>
            <a:spLocks noGrp="1" noChangeArrowheads="1"/>
          </p:cNvSpPr>
          <p:nvPr>
            <p:ph type="title" idx="4294967295"/>
          </p:nvPr>
        </p:nvSpPr>
        <p:spPr>
          <a:xfrm>
            <a:off x="301852" y="242654"/>
            <a:ext cx="8534400" cy="533400"/>
          </a:xfrm>
        </p:spPr>
        <p:txBody>
          <a:bodyPr/>
          <a:lstStyle/>
          <a:p>
            <a:pPr eaLnBrk="1" hangingPunct="1"/>
            <a:r>
              <a:rPr lang="en-US" dirty="0" smtClean="0"/>
              <a:t>Fire Extinguisher</a:t>
            </a:r>
          </a:p>
        </p:txBody>
      </p:sp>
      <p:sp>
        <p:nvSpPr>
          <p:cNvPr id="59395" name="Rectangle 3"/>
          <p:cNvSpPr>
            <a:spLocks noGrp="1" noChangeArrowheads="1"/>
          </p:cNvSpPr>
          <p:nvPr>
            <p:ph type="body" idx="4294967295"/>
          </p:nvPr>
        </p:nvSpPr>
        <p:spPr>
          <a:xfrm>
            <a:off x="674728" y="5714246"/>
            <a:ext cx="7772400" cy="533400"/>
          </a:xfrm>
        </p:spPr>
        <p:txBody>
          <a:bodyPr/>
          <a:lstStyle/>
          <a:p>
            <a:pPr algn="ctr" eaLnBrk="1" hangingPunct="1">
              <a:buFontTx/>
              <a:buNone/>
            </a:pPr>
            <a:r>
              <a:rPr lang="en-US" dirty="0" smtClean="0"/>
              <a:t>Location and Operation</a:t>
            </a:r>
          </a:p>
        </p:txBody>
      </p:sp>
      <p:pic>
        <p:nvPicPr>
          <p:cNvPr id="59396" name="Picture 4" descr="W:\Permanent\Training\Photos &amp; Graphics\IAT2K Module Images\A101\33 - Firextgr.JPG"/>
          <p:cNvPicPr>
            <a:picLocks noChangeAspect="1" noChangeArrowheads="1"/>
          </p:cNvPicPr>
          <p:nvPr/>
        </p:nvPicPr>
        <p:blipFill>
          <a:blip r:embed="rId3" cstate="print"/>
          <a:srcRect t="11212" b="7979"/>
          <a:stretch>
            <a:fillRect/>
          </a:stretch>
        </p:blipFill>
        <p:spPr bwMode="auto">
          <a:xfrm>
            <a:off x="1307592" y="1162370"/>
            <a:ext cx="6528816" cy="453325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60418" name="Rectangle 2"/>
          <p:cNvSpPr>
            <a:spLocks noGrp="1" noChangeArrowheads="1"/>
          </p:cNvSpPr>
          <p:nvPr>
            <p:ph type="title" idx="4294967295"/>
          </p:nvPr>
        </p:nvSpPr>
        <p:spPr>
          <a:xfrm>
            <a:off x="301852" y="304800"/>
            <a:ext cx="8534400" cy="838200"/>
          </a:xfrm>
        </p:spPr>
        <p:txBody>
          <a:bodyPr/>
          <a:lstStyle/>
          <a:p>
            <a:pPr eaLnBrk="1" hangingPunct="1"/>
            <a:r>
              <a:rPr lang="en-US" dirty="0" smtClean="0"/>
              <a:t>Location of First Aid Kit</a:t>
            </a:r>
          </a:p>
        </p:txBody>
      </p:sp>
      <p:pic>
        <p:nvPicPr>
          <p:cNvPr id="60419" name="Picture 4" descr="H:\OASART\CORELDRW\COMBOSAF\1STAIDKT.TGA"/>
          <p:cNvPicPr>
            <a:picLocks noChangeAspect="1" noChangeArrowheads="1"/>
          </p:cNvPicPr>
          <p:nvPr/>
        </p:nvPicPr>
        <p:blipFill>
          <a:blip r:embed="rId3" cstate="print"/>
          <a:srcRect/>
          <a:stretch>
            <a:fillRect/>
          </a:stretch>
        </p:blipFill>
        <p:spPr bwMode="auto">
          <a:xfrm>
            <a:off x="916352" y="1345785"/>
            <a:ext cx="7311295" cy="48442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61442" name="Rectangle 2"/>
          <p:cNvSpPr>
            <a:spLocks noGrp="1" noChangeArrowheads="1"/>
          </p:cNvSpPr>
          <p:nvPr>
            <p:ph type="title" idx="4294967295"/>
          </p:nvPr>
        </p:nvSpPr>
        <p:spPr>
          <a:xfrm>
            <a:off x="301852" y="228600"/>
            <a:ext cx="8534400" cy="838200"/>
          </a:xfrm>
        </p:spPr>
        <p:txBody>
          <a:bodyPr/>
          <a:lstStyle/>
          <a:p>
            <a:pPr eaLnBrk="1" hangingPunct="1"/>
            <a:r>
              <a:rPr lang="en-US" dirty="0" smtClean="0"/>
              <a:t>Survival Kit</a:t>
            </a:r>
          </a:p>
        </p:txBody>
      </p:sp>
      <p:pic>
        <p:nvPicPr>
          <p:cNvPr id="61443" name="Picture 3" descr="H:\OASART\CORELDRW\COMBOSAF\SURVIVKT.TGA"/>
          <p:cNvPicPr>
            <a:picLocks noChangeAspect="1" noChangeArrowheads="1"/>
          </p:cNvPicPr>
          <p:nvPr/>
        </p:nvPicPr>
        <p:blipFill>
          <a:blip r:embed="rId3" cstate="print"/>
          <a:srcRect/>
          <a:stretch>
            <a:fillRect/>
          </a:stretch>
        </p:blipFill>
        <p:spPr bwMode="auto">
          <a:xfrm>
            <a:off x="736568" y="1208926"/>
            <a:ext cx="7670864" cy="502881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62466" name="Rectangle 2"/>
          <p:cNvSpPr>
            <a:spLocks noGrp="1" noChangeArrowheads="1"/>
          </p:cNvSpPr>
          <p:nvPr>
            <p:ph type="title" idx="4294967295"/>
          </p:nvPr>
        </p:nvSpPr>
        <p:spPr>
          <a:xfrm>
            <a:off x="301852" y="381000"/>
            <a:ext cx="8534400" cy="838200"/>
          </a:xfrm>
        </p:spPr>
        <p:txBody>
          <a:bodyPr/>
          <a:lstStyle/>
          <a:p>
            <a:pPr eaLnBrk="1" hangingPunct="1"/>
            <a:r>
              <a:rPr lang="en-US" dirty="0" smtClean="0"/>
              <a:t>Emergency Locator Transmitter (</a:t>
            </a:r>
            <a:r>
              <a:rPr lang="en-US" dirty="0" err="1" smtClean="0"/>
              <a:t>ELT</a:t>
            </a:r>
            <a:r>
              <a:rPr lang="en-US" dirty="0" smtClean="0"/>
              <a:t>) Operation</a:t>
            </a:r>
          </a:p>
        </p:txBody>
      </p:sp>
      <p:pic>
        <p:nvPicPr>
          <p:cNvPr id="62467" name="Picture 3" descr="H:\OASART\CORELDRW\COMBOSAF\ELT.TGA"/>
          <p:cNvPicPr>
            <a:picLocks noChangeAspect="1" noChangeArrowheads="1"/>
          </p:cNvPicPr>
          <p:nvPr/>
        </p:nvPicPr>
        <p:blipFill>
          <a:blip r:embed="rId3" cstate="print"/>
          <a:srcRect/>
          <a:stretch>
            <a:fillRect/>
          </a:stretch>
        </p:blipFill>
        <p:spPr bwMode="auto">
          <a:xfrm>
            <a:off x="304800" y="1827328"/>
            <a:ext cx="4839462" cy="378952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2468" name="Picture 4" descr="H:\OASART\CORELDRW\COMBOSAF\ELTTOP.TGA"/>
          <p:cNvPicPr>
            <a:picLocks noChangeAspect="1" noChangeArrowheads="1"/>
          </p:cNvPicPr>
          <p:nvPr/>
        </p:nvPicPr>
        <p:blipFill>
          <a:blip r:embed="rId4" cstate="print"/>
          <a:srcRect/>
          <a:stretch>
            <a:fillRect/>
          </a:stretch>
        </p:blipFill>
        <p:spPr bwMode="auto">
          <a:xfrm>
            <a:off x="5387975" y="1676400"/>
            <a:ext cx="3451225" cy="406558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2469" name="Oval 5"/>
          <p:cNvSpPr>
            <a:spLocks noChangeArrowheads="1"/>
          </p:cNvSpPr>
          <p:nvPr/>
        </p:nvSpPr>
        <p:spPr bwMode="auto">
          <a:xfrm>
            <a:off x="6324600" y="3429000"/>
            <a:ext cx="1524000" cy="914400"/>
          </a:xfrm>
          <a:prstGeom prst="ellipse">
            <a:avLst/>
          </a:prstGeom>
          <a:noFill/>
          <a:ln w="38100">
            <a:solidFill>
              <a:srgbClr val="FFFF00"/>
            </a:solidFill>
            <a:round/>
            <a:headEnd/>
            <a:tailEnd/>
          </a:ln>
        </p:spPr>
        <p:txBody>
          <a:bodyPr wrap="none" anchor="ctr"/>
          <a:lstStyle/>
          <a:p>
            <a:pPr algn="l" rtl="0" fontAlgn="base">
              <a:spcBef>
                <a:spcPct val="0"/>
              </a:spcBef>
              <a:spcAft>
                <a:spcPct val="0"/>
              </a:spcAft>
            </a:pPr>
            <a:endParaRPr lang="en-US" sz="2400" kern="1200" dirty="0">
              <a:solidFill>
                <a:srgbClr val="000000"/>
              </a:solidFill>
              <a:latin typeface="Times New Roman" pitchFamily="18" charset="0"/>
              <a:ea typeface="+mn-ea"/>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Management System</a:t>
            </a:r>
            <a:endParaRPr lang="en-US" dirty="0"/>
          </a:p>
        </p:txBody>
      </p:sp>
      <p:sp>
        <p:nvSpPr>
          <p:cNvPr id="5" name="Content Placeholder 4"/>
          <p:cNvSpPr>
            <a:spLocks noGrp="1"/>
          </p:cNvSpPr>
          <p:nvPr>
            <p:ph idx="1"/>
          </p:nvPr>
        </p:nvSpPr>
        <p:spPr>
          <a:xfrm>
            <a:off x="685800" y="1448520"/>
            <a:ext cx="7772400" cy="4114800"/>
          </a:xfrm>
        </p:spPr>
        <p:txBody>
          <a:bodyPr/>
          <a:lstStyle/>
          <a:p>
            <a:r>
              <a:rPr lang="en-US" dirty="0" smtClean="0"/>
              <a:t>Uses techniques to identify system weaknesses from initial planning stage to mission completion.</a:t>
            </a:r>
          </a:p>
          <a:p>
            <a:r>
              <a:rPr lang="en-US" dirty="0" smtClean="0"/>
              <a:t>Identifies conditions that if left unchanged, could lead to unwanted events.</a:t>
            </a:r>
          </a:p>
          <a:p>
            <a:r>
              <a:rPr lang="en-US" dirty="0" smtClean="0"/>
              <a:t>Safety promotion communicates concerns to users.</a:t>
            </a:r>
            <a:endParaRPr lang="en-US" dirty="0"/>
          </a:p>
        </p:txBody>
      </p:sp>
      <p:sp>
        <p:nvSpPr>
          <p:cNvPr id="4" name="Date Placeholder 3"/>
          <p:cNvSpPr>
            <a:spLocks noGrp="1"/>
          </p:cNvSpPr>
          <p:nvPr>
            <p:ph type="dt" sz="half" idx="10"/>
          </p:nvPr>
        </p:nvSpPr>
        <p:spPr/>
        <p:txBody>
          <a:bodyPr/>
          <a:lstStyle/>
          <a:p>
            <a:pPr>
              <a:defRPr/>
            </a:pPr>
            <a:r>
              <a:rPr lang="en-US" smtClean="0"/>
              <a:t>S-270  Aviation Management and Safety</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85800" y="381000"/>
            <a:ext cx="7772400" cy="1143000"/>
          </a:xfrm>
        </p:spPr>
        <p:txBody>
          <a:bodyPr/>
          <a:lstStyle/>
          <a:p>
            <a:r>
              <a:rPr lang="en-US"/>
              <a:t>Crash Positions</a:t>
            </a:r>
          </a:p>
        </p:txBody>
      </p:sp>
      <p:pic>
        <p:nvPicPr>
          <p:cNvPr id="43011" name="Picture 3" descr="Crash-Position-2-rear-(web)"/>
          <p:cNvPicPr>
            <a:picLocks noChangeAspect="1" noChangeArrowheads="1"/>
          </p:cNvPicPr>
          <p:nvPr/>
        </p:nvPicPr>
        <p:blipFill>
          <a:blip r:embed="rId3" cstate="print"/>
          <a:srcRect l="41096" b="2467"/>
          <a:stretch>
            <a:fillRect/>
          </a:stretch>
        </p:blipFill>
        <p:spPr bwMode="auto">
          <a:xfrm>
            <a:off x="6149182" y="1981200"/>
            <a:ext cx="2819400" cy="275431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3012" name="Picture 4" descr="Crash-Position-front-(web)"/>
          <p:cNvPicPr>
            <a:picLocks noChangeAspect="1" noChangeArrowheads="1"/>
          </p:cNvPicPr>
          <p:nvPr/>
        </p:nvPicPr>
        <p:blipFill>
          <a:blip r:embed="rId4" cstate="print">
            <a:lum bright="12000"/>
          </a:blip>
          <a:srcRect l="27609" b="1346"/>
          <a:stretch>
            <a:fillRect/>
          </a:stretch>
        </p:blipFill>
        <p:spPr bwMode="auto">
          <a:xfrm>
            <a:off x="175419" y="1981200"/>
            <a:ext cx="1736725" cy="27432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3013" name="Text Box 5"/>
          <p:cNvSpPr txBox="1">
            <a:spLocks noChangeArrowheads="1"/>
          </p:cNvSpPr>
          <p:nvPr/>
        </p:nvSpPr>
        <p:spPr bwMode="auto">
          <a:xfrm>
            <a:off x="762000" y="4724400"/>
            <a:ext cx="4887913" cy="457200"/>
          </a:xfrm>
          <a:prstGeom prst="rect">
            <a:avLst/>
          </a:prstGeom>
          <a:noFill/>
          <a:ln w="9525">
            <a:noFill/>
            <a:miter lim="800000"/>
            <a:headEnd/>
            <a:tailEnd/>
          </a:ln>
          <a:effectLst/>
        </p:spPr>
        <p:txBody>
          <a:bodyPr wrap="none">
            <a:spAutoFit/>
          </a:bodyPr>
          <a:lstStyle/>
          <a:p>
            <a:r>
              <a:rPr lang="en-US" b="1">
                <a:solidFill>
                  <a:schemeClr val="bg1"/>
                </a:solidFill>
                <a:latin typeface="Arial" charset="0"/>
              </a:rPr>
              <a:t>Lap Belt with Shoulder Restraint</a:t>
            </a:r>
          </a:p>
        </p:txBody>
      </p:sp>
      <p:sp>
        <p:nvSpPr>
          <p:cNvPr id="43014" name="Text Box 6"/>
          <p:cNvSpPr txBox="1">
            <a:spLocks noChangeArrowheads="1"/>
          </p:cNvSpPr>
          <p:nvPr/>
        </p:nvSpPr>
        <p:spPr bwMode="auto">
          <a:xfrm>
            <a:off x="6380163" y="4724400"/>
            <a:ext cx="2230437" cy="457200"/>
          </a:xfrm>
          <a:prstGeom prst="rect">
            <a:avLst/>
          </a:prstGeom>
          <a:noFill/>
          <a:ln w="9525">
            <a:noFill/>
            <a:miter lim="800000"/>
            <a:headEnd/>
            <a:tailEnd/>
          </a:ln>
          <a:effectLst/>
        </p:spPr>
        <p:txBody>
          <a:bodyPr wrap="none">
            <a:spAutoFit/>
          </a:bodyPr>
          <a:lstStyle/>
          <a:p>
            <a:r>
              <a:rPr lang="en-US" b="1">
                <a:solidFill>
                  <a:schemeClr val="bg1"/>
                </a:solidFill>
                <a:latin typeface="Arial" charset="0"/>
              </a:rPr>
              <a:t>Lap Belt  Only</a:t>
            </a:r>
          </a:p>
        </p:txBody>
      </p:sp>
      <p:pic>
        <p:nvPicPr>
          <p:cNvPr id="43015" name="Picture 7" descr="Crash-Positions-(L3)-mod-(w"/>
          <p:cNvPicPr>
            <a:picLocks noChangeAspect="1" noChangeArrowheads="1"/>
          </p:cNvPicPr>
          <p:nvPr/>
        </p:nvPicPr>
        <p:blipFill>
          <a:blip r:embed="rId5" cstate="print">
            <a:lum bright="12000"/>
          </a:blip>
          <a:srcRect/>
          <a:stretch>
            <a:fillRect/>
          </a:stretch>
        </p:blipFill>
        <p:spPr bwMode="auto">
          <a:xfrm>
            <a:off x="2087563" y="1981200"/>
            <a:ext cx="3886200" cy="274161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Slide Number Placeholder 3"/>
          <p:cNvSpPr>
            <a:spLocks noGrp="1"/>
          </p:cNvSpPr>
          <p:nvPr>
            <p:ph type="sldNum" sz="quarter" idx="4294967295"/>
          </p:nvPr>
        </p:nvSpPr>
        <p:spPr>
          <a:xfrm>
            <a:off x="6934200" y="6629400"/>
            <a:ext cx="2209800" cy="228600"/>
          </a:xfrm>
          <a:prstGeom prst="rect">
            <a:avLst/>
          </a:prstGeom>
        </p:spPr>
        <p:txBody>
          <a:bodyPr/>
          <a:lstStyle/>
          <a:p>
            <a:r>
              <a:rPr lang="en-US" dirty="0" smtClean="0"/>
              <a:t>07B-</a:t>
            </a:r>
            <a:fld id="{9B0275EC-D83B-41CF-A730-6EE890332126}" type="slidenum">
              <a:rPr lang="en-US" smtClean="0"/>
              <a:pPr/>
              <a:t>50</a:t>
            </a:fld>
            <a:r>
              <a:rPr lang="en-US" dirty="0" smtClean="0"/>
              <a:t>-S271-EP</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Protective Equipment (</a:t>
            </a:r>
            <a:r>
              <a:rPr lang="en-US" dirty="0" err="1" smtClean="0"/>
              <a:t>PPE</a:t>
            </a:r>
            <a:r>
              <a:rPr lang="en-US" dirty="0" smtClean="0"/>
              <a:t>)</a:t>
            </a:r>
            <a:endParaRPr lang="en-US" dirty="0"/>
          </a:p>
        </p:txBody>
      </p:sp>
      <p:sp>
        <p:nvSpPr>
          <p:cNvPr id="3" name="Date Placeholder 2"/>
          <p:cNvSpPr>
            <a:spLocks noGrp="1"/>
          </p:cNvSpPr>
          <p:nvPr>
            <p:ph type="dt" sz="half" idx="10"/>
          </p:nvPr>
        </p:nvSpPr>
        <p:spPr/>
        <p:txBody>
          <a:body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pic>
        <p:nvPicPr>
          <p:cNvPr id="5" name="Picture 2" descr="\\ilmfcop3fp6\users$\esecakuk\Desktop\Helicopter Photos\Grand Canyon\heli photos\Helitack\Monsoon 99 Chopter 9 on deck.jpg"/>
          <p:cNvPicPr>
            <a:picLocks noChangeAspect="1" noChangeArrowheads="1"/>
          </p:cNvPicPr>
          <p:nvPr/>
        </p:nvPicPr>
        <p:blipFill>
          <a:blip r:embed="rId3" cstate="print">
            <a:lum bright="30000"/>
          </a:blip>
          <a:srcRect l="21549" t="40400" b="9100"/>
          <a:stretch>
            <a:fillRect/>
          </a:stretch>
        </p:blipFill>
        <p:spPr bwMode="auto">
          <a:xfrm>
            <a:off x="766624" y="2175657"/>
            <a:ext cx="7610752" cy="348417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dirty="0" smtClean="0"/>
              <a:t>PPE Required </a:t>
            </a:r>
            <a:br>
              <a:rPr lang="en-US" dirty="0" smtClean="0"/>
            </a:br>
            <a:r>
              <a:rPr lang="en-US" dirty="0" smtClean="0"/>
              <a:t>for Helicopter Flights</a:t>
            </a:r>
          </a:p>
        </p:txBody>
      </p:sp>
      <p:pic>
        <p:nvPicPr>
          <p:cNvPr id="10" name="Picture 5" descr="C:\Jobs\S-270 Basic Air Ops 29\Images\JPGS&amp;PNGs\PPE#1.jpg"/>
          <p:cNvPicPr>
            <a:picLocks noGrp="1" noChangeAspect="1" noChangeArrowheads="1"/>
          </p:cNvPicPr>
          <p:nvPr>
            <p:ph idx="1"/>
          </p:nvPr>
        </p:nvPicPr>
        <p:blipFill>
          <a:blip r:embed="rId3" cstate="print"/>
          <a:stretch>
            <a:fillRect/>
          </a:stretch>
        </p:blipFill>
        <p:spPr bwMode="auto">
          <a:xfrm>
            <a:off x="1072996" y="1874668"/>
            <a:ext cx="2647950" cy="41148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Date Placeholder 4"/>
          <p:cNvSpPr>
            <a:spLocks noGrp="1"/>
          </p:cNvSpPr>
          <p:nvPr>
            <p:ph type="dt" sz="half" idx="10"/>
          </p:nvPr>
        </p:nvSpPr>
        <p:spPr/>
        <p:txBody>
          <a:bodyPr/>
          <a:lstStyle/>
          <a:p>
            <a:pPr>
              <a:defRPr/>
            </a:pPr>
            <a:r>
              <a:rPr lang="en-US" smtClean="0"/>
              <a:t>S-270  Aviation Management and Safety</a:t>
            </a:r>
            <a:endParaRPr lang="en-US" dirty="0"/>
          </a:p>
        </p:txBody>
      </p:sp>
      <p:sp>
        <p:nvSpPr>
          <p:cNvPr id="9" name="Content Placeholder 8"/>
          <p:cNvSpPr>
            <a:spLocks noGrp="1"/>
          </p:cNvSpPr>
          <p:nvPr>
            <p:ph sz="half" idx="4294967295"/>
          </p:nvPr>
        </p:nvSpPr>
        <p:spPr>
          <a:xfrm>
            <a:off x="4036381" y="1874669"/>
            <a:ext cx="4876800" cy="4419600"/>
          </a:xfrm>
        </p:spPr>
        <p:txBody>
          <a:bodyPr>
            <a:normAutofit fontScale="85000" lnSpcReduction="20000"/>
          </a:bodyPr>
          <a:lstStyle/>
          <a:p>
            <a:pPr eaLnBrk="1" hangingPunct="1">
              <a:lnSpc>
                <a:spcPct val="90000"/>
              </a:lnSpc>
            </a:pPr>
            <a:r>
              <a:rPr lang="en-US" dirty="0" smtClean="0"/>
              <a:t>Flight helmet</a:t>
            </a:r>
          </a:p>
          <a:p>
            <a:pPr eaLnBrk="1" hangingPunct="1">
              <a:lnSpc>
                <a:spcPct val="90000"/>
              </a:lnSpc>
            </a:pPr>
            <a:r>
              <a:rPr lang="en-US" dirty="0" smtClean="0"/>
              <a:t>Hard hat with chin strap (fire crew transport only when overseen by helitack)</a:t>
            </a:r>
          </a:p>
          <a:p>
            <a:pPr eaLnBrk="1" hangingPunct="1">
              <a:lnSpc>
                <a:spcPct val="90000"/>
              </a:lnSpc>
            </a:pPr>
            <a:r>
              <a:rPr lang="en-US" dirty="0" smtClean="0"/>
              <a:t>Fire resistant clothing</a:t>
            </a:r>
          </a:p>
          <a:p>
            <a:pPr eaLnBrk="1" hangingPunct="1">
              <a:lnSpc>
                <a:spcPct val="90000"/>
              </a:lnSpc>
            </a:pPr>
            <a:r>
              <a:rPr lang="en-US" dirty="0" smtClean="0"/>
              <a:t>Leather or Nomex </a:t>
            </a:r>
            <a:br>
              <a:rPr lang="en-US" dirty="0" smtClean="0"/>
            </a:br>
            <a:r>
              <a:rPr lang="en-US" dirty="0" smtClean="0"/>
              <a:t>flight gloves</a:t>
            </a:r>
          </a:p>
          <a:p>
            <a:pPr eaLnBrk="1" hangingPunct="1">
              <a:lnSpc>
                <a:spcPct val="90000"/>
              </a:lnSpc>
            </a:pPr>
            <a:r>
              <a:rPr lang="en-US" dirty="0" smtClean="0"/>
              <a:t>Leather boots</a:t>
            </a:r>
          </a:p>
          <a:p>
            <a:pPr eaLnBrk="1" hangingPunct="1">
              <a:lnSpc>
                <a:spcPct val="90000"/>
              </a:lnSpc>
            </a:pPr>
            <a:r>
              <a:rPr lang="en-US" dirty="0" err="1" smtClean="0"/>
              <a:t>Nonsynthetic</a:t>
            </a:r>
            <a:r>
              <a:rPr lang="en-US" dirty="0" smtClean="0"/>
              <a:t> under garments</a:t>
            </a:r>
          </a:p>
          <a:p>
            <a:pPr eaLnBrk="1" hangingPunct="1">
              <a:lnSpc>
                <a:spcPct val="90000"/>
              </a:lnSpc>
            </a:pPr>
            <a:r>
              <a:rPr lang="en-US" dirty="0" smtClean="0"/>
              <a:t>Eye and ear protection</a:t>
            </a:r>
          </a:p>
          <a:p>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dirty="0" smtClean="0"/>
              <a:t>Manifesting</a:t>
            </a:r>
          </a:p>
        </p:txBody>
      </p:sp>
      <p:sp>
        <p:nvSpPr>
          <p:cNvPr id="36867" name="Rectangle 3"/>
          <p:cNvSpPr>
            <a:spLocks noGrp="1" noChangeArrowheads="1"/>
          </p:cNvSpPr>
          <p:nvPr>
            <p:ph type="body" idx="1"/>
          </p:nvPr>
        </p:nvSpPr>
        <p:spPr/>
        <p:txBody>
          <a:bodyPr/>
          <a:lstStyle/>
          <a:p>
            <a:pPr eaLnBrk="1" hangingPunct="1"/>
            <a:r>
              <a:rPr lang="en-US" dirty="0" smtClean="0"/>
              <a:t>All passengers will be manifested prior to the flight.</a:t>
            </a:r>
          </a:p>
          <a:p>
            <a:pPr eaLnBrk="1" hangingPunct="1"/>
            <a:r>
              <a:rPr lang="en-US" dirty="0" smtClean="0"/>
              <a:t>Airplane manifests are completed by dispatch or flight manager.</a:t>
            </a:r>
          </a:p>
          <a:p>
            <a:pPr eaLnBrk="1" hangingPunct="1"/>
            <a:r>
              <a:rPr lang="en-US" dirty="0" smtClean="0"/>
              <a:t>Helicopter manifests are completed by helitack personnel.</a:t>
            </a:r>
          </a:p>
          <a:p>
            <a:pPr eaLnBrk="1" hangingPunct="1"/>
            <a:endParaRPr lang="en-US" dirty="0" smtClean="0"/>
          </a:p>
        </p:txBody>
      </p:sp>
      <p:sp>
        <p:nvSpPr>
          <p:cNvPr id="4" name="Date Placeholder 3"/>
          <p:cNvSpPr>
            <a:spLocks noGrp="1"/>
          </p:cNvSpPr>
          <p:nvPr>
            <p:ph type="dt" sz="half" idx="10"/>
          </p:nvPr>
        </p:nvSpPr>
        <p:spPr/>
        <p:txBody>
          <a:bodyPr/>
          <a:lstStyle/>
          <a:p>
            <a:pPr>
              <a:defRPr/>
            </a:pPr>
            <a:r>
              <a:rPr lang="en-US" smtClean="0"/>
              <a:t>S-270  Aviation Management and Safety</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a:xfrm>
            <a:off x="5638800" y="381000"/>
            <a:ext cx="3200400" cy="2743200"/>
          </a:xfrm>
        </p:spPr>
        <p:txBody>
          <a:bodyPr/>
          <a:lstStyle/>
          <a:p>
            <a:pPr eaLnBrk="1" hangingPunct="1"/>
            <a:r>
              <a:rPr lang="en-US" dirty="0" smtClean="0"/>
              <a:t>Passenger Manifest</a:t>
            </a:r>
          </a:p>
        </p:txBody>
      </p:sp>
      <p:sp>
        <p:nvSpPr>
          <p:cNvPr id="5" name="Date Placeholder 4"/>
          <p:cNvSpPr>
            <a:spLocks noGrp="1"/>
          </p:cNvSpPr>
          <p:nvPr>
            <p:ph type="dt" sz="half" idx="10"/>
          </p:nvPr>
        </p:nvSpPr>
        <p:spPr/>
        <p:txBody>
          <a:bodyPr/>
          <a:lstStyle/>
          <a:p>
            <a:pPr>
              <a:defRPr/>
            </a:pPr>
            <a:r>
              <a:rPr lang="en-US" smtClean="0"/>
              <a:t>S-270  Aviation Management and Safety</a:t>
            </a:r>
            <a:endParaRPr lang="en-US" dirty="0"/>
          </a:p>
        </p:txBody>
      </p:sp>
      <p:pic>
        <p:nvPicPr>
          <p:cNvPr id="4098" name="Picture 2"/>
          <p:cNvPicPr>
            <a:picLocks noChangeAspect="1" noChangeArrowheads="1"/>
          </p:cNvPicPr>
          <p:nvPr/>
        </p:nvPicPr>
        <p:blipFill>
          <a:blip r:embed="rId3" cstate="print"/>
          <a:srcRect/>
          <a:stretch>
            <a:fillRect/>
          </a:stretch>
        </p:blipFill>
        <p:spPr bwMode="auto">
          <a:xfrm>
            <a:off x="348541" y="196095"/>
            <a:ext cx="4895850" cy="6181725"/>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4270549"/>
          </a:xfrm>
          <a:prstGeom prst="rect">
            <a:avLst/>
          </a:prstGeom>
          <a:gradFill>
            <a:gsLst>
              <a:gs pos="0">
                <a:srgbClr val="000066"/>
              </a:gs>
              <a:gs pos="77000">
                <a:schemeClr val="accent3">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kern="1200">
              <a:solidFill>
                <a:srgbClr val="FFFFFF"/>
              </a:solidFill>
              <a:latin typeface="Arial"/>
              <a:ea typeface="+mn-ea"/>
              <a:cs typeface="+mn-cs"/>
            </a:endParaRPr>
          </a:p>
        </p:txBody>
      </p:sp>
      <p:sp>
        <p:nvSpPr>
          <p:cNvPr id="64515" name="Rectangle 2"/>
          <p:cNvSpPr>
            <a:spLocks noGrp="1" noChangeArrowheads="1"/>
          </p:cNvSpPr>
          <p:nvPr>
            <p:ph type="title"/>
          </p:nvPr>
        </p:nvSpPr>
        <p:spPr/>
        <p:txBody>
          <a:bodyPr/>
          <a:lstStyle/>
          <a:p>
            <a:pPr eaLnBrk="1" hangingPunct="1"/>
            <a:r>
              <a:rPr lang="en-US" dirty="0" err="1" smtClean="0"/>
              <a:t>Inflight</a:t>
            </a:r>
            <a:r>
              <a:rPr lang="en-US" dirty="0" smtClean="0"/>
              <a:t> Emergency</a:t>
            </a:r>
          </a:p>
        </p:txBody>
      </p:sp>
      <p:sp>
        <p:nvSpPr>
          <p:cNvPr id="5" name="Date Placeholder 4"/>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04800" y="228600"/>
            <a:ext cx="8534400" cy="838200"/>
          </a:xfrm>
        </p:spPr>
        <p:txBody>
          <a:bodyPr/>
          <a:lstStyle/>
          <a:p>
            <a:pPr eaLnBrk="1" hangingPunct="1"/>
            <a:r>
              <a:rPr lang="en-US" dirty="0" err="1" smtClean="0"/>
              <a:t>Inflight</a:t>
            </a:r>
            <a:r>
              <a:rPr lang="en-US" dirty="0" smtClean="0"/>
              <a:t> Emergency</a:t>
            </a:r>
          </a:p>
        </p:txBody>
      </p:sp>
      <p:sp>
        <p:nvSpPr>
          <p:cNvPr id="65539" name="Rectangle 3"/>
          <p:cNvSpPr>
            <a:spLocks noGrp="1" noChangeArrowheads="1"/>
          </p:cNvSpPr>
          <p:nvPr>
            <p:ph type="body" idx="1"/>
          </p:nvPr>
        </p:nvSpPr>
        <p:spPr>
          <a:xfrm>
            <a:off x="609600" y="1295400"/>
            <a:ext cx="8153400" cy="5410200"/>
          </a:xfrm>
        </p:spPr>
        <p:txBody>
          <a:bodyPr/>
          <a:lstStyle/>
          <a:p>
            <a:pPr eaLnBrk="1" hangingPunct="1">
              <a:spcBef>
                <a:spcPct val="0"/>
              </a:spcBef>
              <a:buNone/>
            </a:pPr>
            <a:r>
              <a:rPr lang="en-US" sz="3600" dirty="0" smtClean="0"/>
              <a:t>If the pilot declares an emergency:</a:t>
            </a:r>
          </a:p>
          <a:p>
            <a:pPr eaLnBrk="1" hangingPunct="1">
              <a:spcBef>
                <a:spcPct val="0"/>
              </a:spcBef>
            </a:pPr>
            <a:r>
              <a:rPr lang="en-US" sz="3600" dirty="0" smtClean="0"/>
              <a:t>Collars turned up and sleeves rolled down</a:t>
            </a:r>
          </a:p>
          <a:p>
            <a:pPr eaLnBrk="1" hangingPunct="1">
              <a:spcBef>
                <a:spcPct val="0"/>
              </a:spcBef>
            </a:pPr>
            <a:r>
              <a:rPr lang="en-US" sz="3600" dirty="0" smtClean="0"/>
              <a:t>Gloves on</a:t>
            </a:r>
          </a:p>
          <a:p>
            <a:pPr eaLnBrk="1" hangingPunct="1">
              <a:spcBef>
                <a:spcPct val="0"/>
              </a:spcBef>
            </a:pPr>
            <a:r>
              <a:rPr lang="en-US" sz="3600" dirty="0" smtClean="0"/>
              <a:t>Hardhat on with chinstrap in place</a:t>
            </a:r>
          </a:p>
          <a:p>
            <a:pPr eaLnBrk="1" hangingPunct="1">
              <a:spcBef>
                <a:spcPct val="0"/>
              </a:spcBef>
            </a:pPr>
            <a:r>
              <a:rPr lang="en-US" sz="3600" dirty="0" smtClean="0"/>
              <a:t>Visor down on flight helmet with adjustment knob tightened</a:t>
            </a:r>
          </a:p>
          <a:p>
            <a:pPr eaLnBrk="1" hangingPunct="1">
              <a:spcBef>
                <a:spcPct val="0"/>
              </a:spcBef>
            </a:pPr>
            <a:r>
              <a:rPr lang="en-US" sz="3600" dirty="0" smtClean="0"/>
              <a:t>Seat restraints snug</a:t>
            </a:r>
          </a:p>
        </p:txBody>
      </p:sp>
      <p:sp>
        <p:nvSpPr>
          <p:cNvPr id="4" name="Date Placeholder 3"/>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04800" y="228600"/>
            <a:ext cx="8534400" cy="838200"/>
          </a:xfrm>
        </p:spPr>
        <p:txBody>
          <a:bodyPr/>
          <a:lstStyle/>
          <a:p>
            <a:pPr eaLnBrk="1" hangingPunct="1"/>
            <a:r>
              <a:rPr lang="en-US" dirty="0" err="1" smtClean="0"/>
              <a:t>Inflight</a:t>
            </a:r>
            <a:r>
              <a:rPr lang="en-US" dirty="0" smtClean="0"/>
              <a:t> Emergency</a:t>
            </a:r>
          </a:p>
        </p:txBody>
      </p:sp>
      <p:sp>
        <p:nvSpPr>
          <p:cNvPr id="65539" name="Rectangle 3"/>
          <p:cNvSpPr>
            <a:spLocks noGrp="1" noChangeArrowheads="1"/>
          </p:cNvSpPr>
          <p:nvPr>
            <p:ph type="body" idx="1"/>
          </p:nvPr>
        </p:nvSpPr>
        <p:spPr>
          <a:xfrm>
            <a:off x="609600" y="1295400"/>
            <a:ext cx="8153400" cy="5410200"/>
          </a:xfrm>
        </p:spPr>
        <p:txBody>
          <a:bodyPr/>
          <a:lstStyle/>
          <a:p>
            <a:pPr eaLnBrk="1" hangingPunct="1">
              <a:spcBef>
                <a:spcPct val="0"/>
              </a:spcBef>
            </a:pPr>
            <a:r>
              <a:rPr lang="en-US" sz="3600" dirty="0" smtClean="0"/>
              <a:t>Keep away from controls</a:t>
            </a:r>
          </a:p>
          <a:p>
            <a:pPr eaLnBrk="1" hangingPunct="1">
              <a:spcBef>
                <a:spcPct val="0"/>
              </a:spcBef>
            </a:pPr>
            <a:r>
              <a:rPr lang="en-US" sz="3600" dirty="0" smtClean="0"/>
              <a:t>Secure loose gear</a:t>
            </a:r>
          </a:p>
          <a:p>
            <a:pPr eaLnBrk="1" hangingPunct="1">
              <a:spcBef>
                <a:spcPct val="0"/>
              </a:spcBef>
            </a:pPr>
            <a:r>
              <a:rPr lang="en-US" sz="3600" dirty="0" smtClean="0"/>
              <a:t>Locate emergency exit(s)</a:t>
            </a:r>
          </a:p>
          <a:p>
            <a:pPr eaLnBrk="1" hangingPunct="1">
              <a:spcBef>
                <a:spcPct val="0"/>
              </a:spcBef>
            </a:pPr>
            <a:r>
              <a:rPr lang="en-US" sz="3600" dirty="0" smtClean="0"/>
              <a:t>Assume crash position</a:t>
            </a:r>
          </a:p>
          <a:p>
            <a:pPr eaLnBrk="1" hangingPunct="1">
              <a:spcBef>
                <a:spcPct val="0"/>
              </a:spcBef>
              <a:buNone/>
            </a:pPr>
            <a:endParaRPr lang="en-US" sz="3600" dirty="0" smtClean="0"/>
          </a:p>
          <a:p>
            <a:pPr eaLnBrk="1" hangingPunct="1">
              <a:spcBef>
                <a:spcPct val="0"/>
              </a:spcBef>
              <a:buNone/>
            </a:pPr>
            <a:r>
              <a:rPr lang="en-US" sz="3600" dirty="0" smtClean="0"/>
              <a:t>Wait for all motion to stop before</a:t>
            </a:r>
          </a:p>
          <a:p>
            <a:pPr eaLnBrk="1" hangingPunct="1">
              <a:spcBef>
                <a:spcPct val="0"/>
              </a:spcBef>
              <a:buNone/>
            </a:pPr>
            <a:r>
              <a:rPr lang="en-US" sz="3600" dirty="0" smtClean="0"/>
              <a:t>exiting unless there is a </a:t>
            </a:r>
            <a:r>
              <a:rPr lang="en-US" sz="3600" dirty="0" err="1" smtClean="0"/>
              <a:t>postcrash</a:t>
            </a:r>
            <a:endParaRPr lang="en-US" sz="3600" dirty="0" smtClean="0"/>
          </a:p>
          <a:p>
            <a:pPr eaLnBrk="1" hangingPunct="1">
              <a:spcBef>
                <a:spcPct val="0"/>
              </a:spcBef>
              <a:buNone/>
            </a:pPr>
            <a:r>
              <a:rPr lang="en-US" sz="3600" dirty="0" smtClean="0"/>
              <a:t>fire!</a:t>
            </a:r>
          </a:p>
        </p:txBody>
      </p:sp>
      <p:sp>
        <p:nvSpPr>
          <p:cNvPr id="4" name="Date Placeholder 3"/>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04800" y="388404"/>
            <a:ext cx="8534400" cy="838200"/>
          </a:xfrm>
        </p:spPr>
        <p:txBody>
          <a:bodyPr/>
          <a:lstStyle/>
          <a:p>
            <a:pPr eaLnBrk="1" hangingPunct="1"/>
            <a:r>
              <a:rPr lang="en-US" dirty="0" smtClean="0"/>
              <a:t>Flight Following</a:t>
            </a:r>
          </a:p>
        </p:txBody>
      </p:sp>
      <p:sp>
        <p:nvSpPr>
          <p:cNvPr id="28675" name="Rectangle 3"/>
          <p:cNvSpPr>
            <a:spLocks noGrp="1" noChangeArrowheads="1"/>
          </p:cNvSpPr>
          <p:nvPr>
            <p:ph type="body" idx="1"/>
          </p:nvPr>
        </p:nvSpPr>
        <p:spPr>
          <a:xfrm>
            <a:off x="457200" y="1447800"/>
            <a:ext cx="8229600" cy="4800600"/>
          </a:xfrm>
        </p:spPr>
        <p:txBody>
          <a:bodyPr/>
          <a:lstStyle/>
          <a:p>
            <a:pPr eaLnBrk="1" hangingPunct="1">
              <a:lnSpc>
                <a:spcPct val="90000"/>
              </a:lnSpc>
              <a:spcAft>
                <a:spcPct val="25000"/>
              </a:spcAft>
            </a:pPr>
            <a:r>
              <a:rPr lang="en-US" dirty="0" smtClean="0"/>
              <a:t>Flight following accomplished under agency’s written flight following policy.</a:t>
            </a:r>
          </a:p>
          <a:p>
            <a:pPr eaLnBrk="1" hangingPunct="1">
              <a:lnSpc>
                <a:spcPct val="90000"/>
              </a:lnSpc>
              <a:spcAft>
                <a:spcPct val="25000"/>
              </a:spcAft>
            </a:pPr>
            <a:r>
              <a:rPr lang="en-US" dirty="0" smtClean="0"/>
              <a:t>Radio contact made at predetermined intervals not to exceed 1 hour (most agencies use 15 – 30 minutes). </a:t>
            </a:r>
          </a:p>
          <a:p>
            <a:pPr eaLnBrk="1" hangingPunct="1">
              <a:lnSpc>
                <a:spcPct val="90000"/>
              </a:lnSpc>
              <a:spcAft>
                <a:spcPct val="25000"/>
              </a:spcAft>
            </a:pPr>
            <a:r>
              <a:rPr lang="en-US" dirty="0" smtClean="0"/>
              <a:t>Position reports or updates are communicated and recorded.</a:t>
            </a:r>
          </a:p>
          <a:p>
            <a:pPr eaLnBrk="1" hangingPunct="1">
              <a:lnSpc>
                <a:spcPct val="90000"/>
              </a:lnSpc>
              <a:spcAft>
                <a:spcPct val="25000"/>
              </a:spcAft>
            </a:pPr>
            <a:r>
              <a:rPr lang="en-US" dirty="0" smtClean="0"/>
              <a:t>Flight following personnel must monitor radio at all times during flight.</a:t>
            </a:r>
          </a:p>
        </p:txBody>
      </p:sp>
      <p:sp>
        <p:nvSpPr>
          <p:cNvPr id="4" name="Date Placeholder 3"/>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4800" y="388404"/>
            <a:ext cx="8534400" cy="838200"/>
          </a:xfrm>
        </p:spPr>
        <p:txBody>
          <a:bodyPr/>
          <a:lstStyle/>
          <a:p>
            <a:pPr eaLnBrk="1" hangingPunct="1"/>
            <a:r>
              <a:rPr lang="en-US" dirty="0" smtClean="0"/>
              <a:t>Flight Following Plan </a:t>
            </a:r>
          </a:p>
        </p:txBody>
      </p:sp>
      <p:sp>
        <p:nvSpPr>
          <p:cNvPr id="29699" name="Rectangle 3"/>
          <p:cNvSpPr>
            <a:spLocks noGrp="1" noChangeArrowheads="1"/>
          </p:cNvSpPr>
          <p:nvPr>
            <p:ph type="body" idx="1"/>
          </p:nvPr>
        </p:nvSpPr>
        <p:spPr>
          <a:xfrm>
            <a:off x="676782" y="1432272"/>
            <a:ext cx="7772400" cy="5105400"/>
          </a:xfrm>
        </p:spPr>
        <p:txBody>
          <a:bodyPr/>
          <a:lstStyle/>
          <a:p>
            <a:pPr eaLnBrk="1" hangingPunct="1">
              <a:buFontTx/>
              <a:buNone/>
            </a:pPr>
            <a:r>
              <a:rPr lang="en-US" dirty="0" smtClean="0"/>
              <a:t>Must minimally include:</a:t>
            </a:r>
          </a:p>
          <a:p>
            <a:pPr eaLnBrk="1" hangingPunct="1"/>
            <a:r>
              <a:rPr lang="en-US" dirty="0" smtClean="0"/>
              <a:t>Aircraft type and identification “N” number</a:t>
            </a:r>
          </a:p>
          <a:p>
            <a:pPr eaLnBrk="1" hangingPunct="1"/>
            <a:r>
              <a:rPr lang="en-US" dirty="0" smtClean="0"/>
              <a:t>Aircraft color</a:t>
            </a:r>
          </a:p>
          <a:p>
            <a:pPr eaLnBrk="1" hangingPunct="1"/>
            <a:r>
              <a:rPr lang="en-US" dirty="0" smtClean="0"/>
              <a:t>Pilot name(s)</a:t>
            </a:r>
          </a:p>
          <a:p>
            <a:pPr eaLnBrk="1" hangingPunct="1"/>
            <a:r>
              <a:rPr lang="en-US" dirty="0" smtClean="0"/>
              <a:t>Fuel on board</a:t>
            </a:r>
          </a:p>
          <a:p>
            <a:pPr eaLnBrk="1" hangingPunct="1"/>
            <a:r>
              <a:rPr lang="en-US" dirty="0" smtClean="0"/>
              <a:t>Passenger name(s)</a:t>
            </a:r>
          </a:p>
        </p:txBody>
      </p:sp>
      <p:sp>
        <p:nvSpPr>
          <p:cNvPr id="4" name="Date Placeholder 3"/>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Management System</a:t>
            </a:r>
            <a:endParaRPr lang="en-US" dirty="0"/>
          </a:p>
        </p:txBody>
      </p:sp>
      <p:sp>
        <p:nvSpPr>
          <p:cNvPr id="5" name="Content Placeholder 4"/>
          <p:cNvSpPr>
            <a:spLocks noGrp="1"/>
          </p:cNvSpPr>
          <p:nvPr>
            <p:ph idx="1"/>
          </p:nvPr>
        </p:nvSpPr>
        <p:spPr>
          <a:xfrm>
            <a:off x="685800" y="1457398"/>
            <a:ext cx="7772400" cy="4114800"/>
          </a:xfrm>
        </p:spPr>
        <p:txBody>
          <a:bodyPr/>
          <a:lstStyle/>
          <a:p>
            <a:r>
              <a:rPr lang="en-US" dirty="0" err="1" smtClean="0"/>
              <a:t>SAFECOMS</a:t>
            </a:r>
            <a:r>
              <a:rPr lang="en-US" dirty="0" smtClean="0"/>
              <a:t> are an important part of Safety Management Systems and quality assurance.</a:t>
            </a:r>
          </a:p>
          <a:p>
            <a:r>
              <a:rPr lang="en-US" dirty="0" smtClean="0"/>
              <a:t>Focuses resources toward mitigation or elimination of risk as a proactive program.</a:t>
            </a:r>
            <a:endParaRPr lang="en-US" dirty="0"/>
          </a:p>
        </p:txBody>
      </p:sp>
      <p:sp>
        <p:nvSpPr>
          <p:cNvPr id="4" name="Date Placeholder 3"/>
          <p:cNvSpPr>
            <a:spLocks noGrp="1"/>
          </p:cNvSpPr>
          <p:nvPr>
            <p:ph type="dt" sz="half" idx="10"/>
          </p:nvPr>
        </p:nvSpPr>
        <p:spPr/>
        <p:txBody>
          <a:bodyPr/>
          <a:lstStyle/>
          <a:p>
            <a:pPr>
              <a:defRPr/>
            </a:pPr>
            <a:r>
              <a:rPr lang="en-US" smtClean="0"/>
              <a:t>S-270  Aviation Management and Safety</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Flight Following Plan </a:t>
            </a:r>
            <a:endParaRPr lang="en-US" dirty="0"/>
          </a:p>
        </p:txBody>
      </p:sp>
      <p:sp>
        <p:nvSpPr>
          <p:cNvPr id="3" name="Content Placeholder 2"/>
          <p:cNvSpPr>
            <a:spLocks noGrp="1"/>
          </p:cNvSpPr>
          <p:nvPr>
            <p:ph idx="1"/>
          </p:nvPr>
        </p:nvSpPr>
        <p:spPr>
          <a:xfrm>
            <a:off x="685800" y="1439642"/>
            <a:ext cx="7772400" cy="4114800"/>
          </a:xfrm>
        </p:spPr>
        <p:txBody>
          <a:bodyPr/>
          <a:lstStyle/>
          <a:p>
            <a:pPr eaLnBrk="1" hangingPunct="1">
              <a:buNone/>
            </a:pPr>
            <a:r>
              <a:rPr lang="en-US" dirty="0" smtClean="0"/>
              <a:t>Must minimally include:</a:t>
            </a:r>
          </a:p>
          <a:p>
            <a:pPr eaLnBrk="1" hangingPunct="1"/>
            <a:r>
              <a:rPr lang="en-US" dirty="0" smtClean="0"/>
              <a:t>Passenger and cargo weights</a:t>
            </a:r>
          </a:p>
          <a:p>
            <a:pPr eaLnBrk="1" hangingPunct="1"/>
            <a:r>
              <a:rPr lang="en-US" dirty="0" smtClean="0"/>
              <a:t>Nature of mission</a:t>
            </a:r>
          </a:p>
          <a:p>
            <a:pPr eaLnBrk="1" hangingPunct="1"/>
            <a:r>
              <a:rPr lang="en-US" dirty="0" smtClean="0"/>
              <a:t>Flight routes and destination</a:t>
            </a:r>
          </a:p>
          <a:p>
            <a:pPr eaLnBrk="1" hangingPunct="1"/>
            <a:r>
              <a:rPr lang="en-US" dirty="0" smtClean="0"/>
              <a:t>Estimated duration of mission</a:t>
            </a:r>
          </a:p>
          <a:p>
            <a:pPr eaLnBrk="1" hangingPunct="1"/>
            <a:r>
              <a:rPr lang="en-US" dirty="0" smtClean="0"/>
              <a:t>Estimated time of departure </a:t>
            </a:r>
          </a:p>
          <a:p>
            <a:pPr eaLnBrk="1" hangingPunct="1"/>
            <a:r>
              <a:rPr lang="en-US" dirty="0" smtClean="0"/>
              <a:t>Estimated time of arrival</a:t>
            </a:r>
          </a:p>
          <a:p>
            <a:pPr eaLnBrk="1" hangingPunct="1"/>
            <a:r>
              <a:rPr lang="en-US" dirty="0" smtClean="0"/>
              <a:t>Check-in procedures </a:t>
            </a:r>
          </a:p>
          <a:p>
            <a:endParaRPr lang="en-US" dirty="0"/>
          </a:p>
        </p:txBody>
      </p:sp>
      <p:sp>
        <p:nvSpPr>
          <p:cNvPr id="4" name="Date Placeholder 3"/>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6" name="Rectangle 3"/>
          <p:cNvSpPr>
            <a:spLocks noGrp="1" noChangeArrowheads="1"/>
          </p:cNvSpPr>
          <p:nvPr>
            <p:ph type="title"/>
          </p:nvPr>
        </p:nvSpPr>
        <p:spPr>
          <a:xfrm>
            <a:off x="304800" y="1554336"/>
            <a:ext cx="8534400" cy="838200"/>
          </a:xfrm>
        </p:spPr>
        <p:txBody>
          <a:bodyPr/>
          <a:lstStyle/>
          <a:p>
            <a:r>
              <a:rPr lang="en-US" dirty="0" smtClean="0">
                <a:solidFill>
                  <a:srgbClr val="000066"/>
                </a:solidFill>
              </a:rPr>
              <a:t>Automated Flight Following</a:t>
            </a:r>
            <a:endParaRPr lang="en-US" dirty="0" smtClean="0">
              <a:solidFill>
                <a:srgbClr val="000066"/>
              </a:solidFill>
              <a:latin typeface="Arial" charset="0"/>
            </a:endParaRPr>
          </a:p>
        </p:txBody>
      </p:sp>
      <p:sp>
        <p:nvSpPr>
          <p:cNvPr id="7" name="Text Box 4"/>
          <p:cNvSpPr txBox="1">
            <a:spLocks noChangeArrowheads="1"/>
          </p:cNvSpPr>
          <p:nvPr/>
        </p:nvSpPr>
        <p:spPr bwMode="auto">
          <a:xfrm>
            <a:off x="2636668" y="5974671"/>
            <a:ext cx="3870664" cy="523220"/>
          </a:xfrm>
          <a:prstGeom prst="rect">
            <a:avLst/>
          </a:prstGeom>
          <a:solidFill>
            <a:srgbClr val="000066">
              <a:alpha val="61000"/>
            </a:srgbClr>
          </a:solidFill>
          <a:ln w="9525">
            <a:noFill/>
            <a:miter lim="800000"/>
            <a:headEnd/>
            <a:tailEnd/>
          </a:ln>
          <a:effectLst>
            <a:outerShdw dist="35921" dir="2700000" algn="ctr" rotWithShape="0">
              <a:srgbClr val="000099"/>
            </a:outerShdw>
          </a:effectLst>
        </p:spPr>
        <p:txBody>
          <a:bodyPr wrap="square">
            <a:spAutoFit/>
          </a:bodyPr>
          <a:lstStyle/>
          <a:p>
            <a:pPr algn="ctr" rtl="0" fontAlgn="base">
              <a:spcBef>
                <a:spcPct val="0"/>
              </a:spcBef>
              <a:spcAft>
                <a:spcPct val="0"/>
              </a:spcAft>
              <a:defRPr/>
            </a:pPr>
            <a:r>
              <a:rPr lang="en-US" sz="2800" b="1" kern="1200" dirty="0">
                <a:solidFill>
                  <a:srgbClr val="FFFF66"/>
                </a:solidFill>
                <a:latin typeface="Arial" pitchFamily="34" charset="0"/>
                <a:ea typeface="+mn-ea"/>
                <a:cs typeface="+mn-cs"/>
              </a:rPr>
              <a:t>https://www.aff.gov</a:t>
            </a:r>
          </a:p>
        </p:txBody>
      </p:sp>
      <p:sp>
        <p:nvSpPr>
          <p:cNvPr id="8" name="Text Box 5"/>
          <p:cNvSpPr txBox="1">
            <a:spLocks noChangeArrowheads="1"/>
          </p:cNvSpPr>
          <p:nvPr/>
        </p:nvSpPr>
        <p:spPr bwMode="auto">
          <a:xfrm>
            <a:off x="1752600" y="4921250"/>
            <a:ext cx="5638800" cy="946150"/>
          </a:xfrm>
          <a:prstGeom prst="rect">
            <a:avLst/>
          </a:prstGeom>
          <a:solidFill>
            <a:srgbClr val="FFFFFF">
              <a:alpha val="72000"/>
            </a:srgbClr>
          </a:solidFill>
          <a:ln w="12700" cap="sq">
            <a:noFill/>
            <a:miter lim="800000"/>
            <a:headEnd type="none" w="sm" len="sm"/>
            <a:tailEnd type="none" w="sm" len="sm"/>
          </a:ln>
        </p:spPr>
        <p:txBody>
          <a:bodyPr>
            <a:spAutoFit/>
          </a:bodyPr>
          <a:lstStyle/>
          <a:p>
            <a:pPr algn="ctr" rtl="0" fontAlgn="base">
              <a:spcBef>
                <a:spcPct val="50000"/>
              </a:spcBef>
              <a:spcAft>
                <a:spcPct val="0"/>
              </a:spcAft>
            </a:pPr>
            <a:r>
              <a:rPr lang="en-US" sz="2800" b="1" kern="1200" dirty="0">
                <a:solidFill>
                  <a:srgbClr val="FF0000"/>
                </a:solidFill>
                <a:effectLst>
                  <a:outerShdw blurRad="38100" dist="38100" dir="2700000" algn="tl">
                    <a:srgbClr val="000000">
                      <a:alpha val="43137"/>
                    </a:srgbClr>
                  </a:outerShdw>
                </a:effectLst>
                <a:latin typeface="Arial" charset="0"/>
                <a:ea typeface="+mn-ea"/>
                <a:cs typeface="+mn-cs"/>
              </a:rPr>
              <a:t>The Flight Track for the Aircraft Selected Will Be Displayed</a:t>
            </a:r>
          </a:p>
        </p:txBody>
      </p:sp>
      <p:sp>
        <p:nvSpPr>
          <p:cNvPr id="10" name="Date Placeholder 9"/>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en-US" dirty="0" smtClean="0"/>
              <a:t>Overdue and Missing Aircraft</a:t>
            </a:r>
          </a:p>
        </p:txBody>
      </p:sp>
      <p:sp>
        <p:nvSpPr>
          <p:cNvPr id="99331" name="Rectangle 3"/>
          <p:cNvSpPr>
            <a:spLocks noGrp="1" noChangeArrowheads="1"/>
          </p:cNvSpPr>
          <p:nvPr>
            <p:ph type="body" idx="1"/>
          </p:nvPr>
        </p:nvSpPr>
        <p:spPr>
          <a:xfrm>
            <a:off x="402776" y="1459528"/>
            <a:ext cx="4219470" cy="4114800"/>
          </a:xfrm>
        </p:spPr>
        <p:txBody>
          <a:bodyPr/>
          <a:lstStyle/>
          <a:p>
            <a:pPr eaLnBrk="1" hangingPunct="1">
              <a:lnSpc>
                <a:spcPct val="95000"/>
              </a:lnSpc>
              <a:spcBef>
                <a:spcPct val="25000"/>
              </a:spcBef>
              <a:spcAft>
                <a:spcPct val="5000"/>
              </a:spcAft>
              <a:buFont typeface="Wingdings 2" pitchFamily="18" charset="2"/>
              <a:buNone/>
            </a:pPr>
            <a:r>
              <a:rPr lang="en-US" dirty="0" smtClean="0"/>
              <a:t>	Report overdue and missing aircraft orally to your supervisor, dispatcher, or aviation manager immediately.</a:t>
            </a:r>
          </a:p>
          <a:p>
            <a:pPr eaLnBrk="1" hangingPunct="1"/>
            <a:endParaRPr lang="en-US" dirty="0" smtClean="0"/>
          </a:p>
        </p:txBody>
      </p:sp>
      <p:pic>
        <p:nvPicPr>
          <p:cNvPr id="99332" name="Picture 4" descr="C:\Jobs\S-270 Basic Air Ops 29\Images\NIFC web\tell supvr.jpg"/>
          <p:cNvPicPr>
            <a:picLocks noChangeAspect="1" noChangeArrowheads="1"/>
          </p:cNvPicPr>
          <p:nvPr/>
        </p:nvPicPr>
        <p:blipFill>
          <a:blip r:embed="rId3" cstate="print"/>
          <a:srcRect r="1406"/>
          <a:stretch>
            <a:fillRect/>
          </a:stretch>
        </p:blipFill>
        <p:spPr bwMode="auto">
          <a:xfrm>
            <a:off x="5107376" y="1295400"/>
            <a:ext cx="3355737" cy="51054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Date Placeholder 4"/>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5" name="Rectangle 4"/>
          <p:cNvSpPr/>
          <p:nvPr/>
        </p:nvSpPr>
        <p:spPr>
          <a:xfrm>
            <a:off x="0" y="0"/>
            <a:ext cx="9144000" cy="3004457"/>
          </a:xfrm>
          <a:prstGeom prst="rect">
            <a:avLst/>
          </a:prstGeom>
          <a:gradFill>
            <a:gsLst>
              <a:gs pos="0">
                <a:srgbClr val="000066"/>
              </a:gs>
              <a:gs pos="77000">
                <a:schemeClr val="accent3">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kern="1200">
              <a:solidFill>
                <a:srgbClr val="FFFFFF"/>
              </a:solidFill>
              <a:latin typeface="Arial"/>
              <a:ea typeface="+mn-ea"/>
              <a:cs typeface="+mn-cs"/>
            </a:endParaRPr>
          </a:p>
        </p:txBody>
      </p:sp>
      <p:sp>
        <p:nvSpPr>
          <p:cNvPr id="97283" name="Rectangle 2"/>
          <p:cNvSpPr>
            <a:spLocks noGrp="1" noChangeArrowheads="1"/>
          </p:cNvSpPr>
          <p:nvPr>
            <p:ph type="title"/>
          </p:nvPr>
        </p:nvSpPr>
        <p:spPr/>
        <p:txBody>
          <a:bodyPr/>
          <a:lstStyle/>
          <a:p>
            <a:pPr eaLnBrk="1" hangingPunct="1"/>
            <a:r>
              <a:rPr lang="en-US" dirty="0" smtClean="0">
                <a:solidFill>
                  <a:schemeClr val="bg1"/>
                </a:solidFill>
              </a:rPr>
              <a:t>Overdue Aircraft</a:t>
            </a:r>
          </a:p>
        </p:txBody>
      </p:sp>
      <p:sp>
        <p:nvSpPr>
          <p:cNvPr id="97284" name="Rectangle 3"/>
          <p:cNvSpPr>
            <a:spLocks noGrp="1" noChangeArrowheads="1"/>
          </p:cNvSpPr>
          <p:nvPr>
            <p:ph type="body" idx="1"/>
          </p:nvPr>
        </p:nvSpPr>
        <p:spPr>
          <a:xfrm>
            <a:off x="583752" y="1734224"/>
            <a:ext cx="8305800" cy="4191000"/>
          </a:xfrm>
        </p:spPr>
        <p:txBody>
          <a:bodyPr/>
          <a:lstStyle/>
          <a:p>
            <a:pPr marL="0" indent="0" eaLnBrk="1" hangingPunct="1">
              <a:lnSpc>
                <a:spcPts val="3400"/>
              </a:lnSpc>
              <a:spcBef>
                <a:spcPct val="0"/>
              </a:spcBef>
              <a:buFontTx/>
              <a:buNone/>
            </a:pPr>
            <a:r>
              <a:rPr lang="en-US" dirty="0" smtClean="0"/>
              <a:t>An aircraft is considered “overdue” when  the pilot fails to check in within the timeframe specified in the agency’s flight </a:t>
            </a:r>
          </a:p>
          <a:p>
            <a:pPr eaLnBrk="1" hangingPunct="1">
              <a:lnSpc>
                <a:spcPts val="3400"/>
              </a:lnSpc>
              <a:spcBef>
                <a:spcPct val="0"/>
              </a:spcBef>
              <a:buFontTx/>
              <a:buNone/>
            </a:pPr>
            <a:r>
              <a:rPr lang="en-US" dirty="0" smtClean="0"/>
              <a:t>following request or when operating on</a:t>
            </a:r>
            <a:br>
              <a:rPr lang="en-US" dirty="0" smtClean="0"/>
            </a:br>
            <a:r>
              <a:rPr lang="en-US" dirty="0" smtClean="0"/>
              <a:t>                   an FAA flight plan, fails to</a:t>
            </a:r>
            <a:br>
              <a:rPr lang="en-US" dirty="0" smtClean="0"/>
            </a:br>
            <a:r>
              <a:rPr lang="en-US" dirty="0" smtClean="0"/>
              <a:t>                                        arrive within 30</a:t>
            </a:r>
            <a:br>
              <a:rPr lang="en-US" dirty="0" smtClean="0"/>
            </a:br>
            <a:r>
              <a:rPr lang="en-US" dirty="0" smtClean="0"/>
              <a:t>                                     minutes past ETA 					and its location </a:t>
            </a:r>
            <a:br>
              <a:rPr lang="en-US" dirty="0" smtClean="0"/>
            </a:br>
            <a:r>
              <a:rPr lang="en-US" dirty="0" smtClean="0"/>
              <a:t>				cannot be established.</a:t>
            </a:r>
          </a:p>
          <a:p>
            <a:pPr eaLnBrk="1" hangingPunct="1">
              <a:lnSpc>
                <a:spcPts val="3400"/>
              </a:lnSpc>
            </a:pPr>
            <a:endParaRPr lang="en-US" dirty="0" smtClean="0"/>
          </a:p>
        </p:txBody>
      </p:sp>
      <p:sp>
        <p:nvSpPr>
          <p:cNvPr id="6" name="Date Placeholder 5"/>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en-US" dirty="0" smtClean="0"/>
              <a:t>Missing Aircraft</a:t>
            </a:r>
          </a:p>
        </p:txBody>
      </p:sp>
      <p:sp>
        <p:nvSpPr>
          <p:cNvPr id="98307" name="Rectangle 3"/>
          <p:cNvSpPr>
            <a:spLocks noGrp="1" noChangeArrowheads="1"/>
          </p:cNvSpPr>
          <p:nvPr>
            <p:ph type="body" idx="1"/>
          </p:nvPr>
        </p:nvSpPr>
        <p:spPr>
          <a:xfrm>
            <a:off x="689984" y="1371600"/>
            <a:ext cx="7772400" cy="2438400"/>
          </a:xfrm>
        </p:spPr>
        <p:txBody>
          <a:bodyPr/>
          <a:lstStyle/>
          <a:p>
            <a:pPr eaLnBrk="1" hangingPunct="1">
              <a:spcBef>
                <a:spcPct val="0"/>
              </a:spcBef>
              <a:buFontTx/>
              <a:buNone/>
            </a:pPr>
            <a:r>
              <a:rPr lang="en-US" dirty="0" smtClean="0"/>
              <a:t>   The aircraft is officially “missing” when its fuel duration has been exceeded and the aircraft’s location is not known.</a:t>
            </a:r>
          </a:p>
        </p:txBody>
      </p:sp>
      <p:pic>
        <p:nvPicPr>
          <p:cNvPr id="98308" name="Picture 4" descr="H:\JPG Photos\Airplane Photos\Crashed Planes\Cessna in trees.JPG"/>
          <p:cNvPicPr>
            <a:picLocks noChangeAspect="1" noChangeArrowheads="1"/>
          </p:cNvPicPr>
          <p:nvPr/>
        </p:nvPicPr>
        <p:blipFill>
          <a:blip r:embed="rId3" cstate="print"/>
          <a:srcRect/>
          <a:stretch>
            <a:fillRect/>
          </a:stretch>
        </p:blipFill>
        <p:spPr bwMode="auto">
          <a:xfrm>
            <a:off x="2847864" y="3811847"/>
            <a:ext cx="3429000" cy="23193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Date Placeholder 4"/>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dirty="0" smtClean="0"/>
              <a:t>Emergency Response</a:t>
            </a:r>
          </a:p>
        </p:txBody>
      </p:sp>
      <p:sp>
        <p:nvSpPr>
          <p:cNvPr id="32771" name="Rectangle 3"/>
          <p:cNvSpPr>
            <a:spLocks noGrp="1" noChangeArrowheads="1"/>
          </p:cNvSpPr>
          <p:nvPr>
            <p:ph type="body" idx="1"/>
          </p:nvPr>
        </p:nvSpPr>
        <p:spPr/>
        <p:txBody>
          <a:bodyPr/>
          <a:lstStyle/>
          <a:p>
            <a:r>
              <a:rPr lang="en-US" dirty="0" smtClean="0"/>
              <a:t>Filing a written flight plan and flight following dramatically decreases the response time for SAR efforts. </a:t>
            </a:r>
          </a:p>
          <a:p>
            <a:r>
              <a:rPr lang="en-US" dirty="0" smtClean="0"/>
              <a:t>It may require more than 5 hours for individuals to check and confirm there is a missing aircraft.</a:t>
            </a:r>
          </a:p>
          <a:p>
            <a:endParaRPr lang="en-US" dirty="0" smtClean="0"/>
          </a:p>
        </p:txBody>
      </p:sp>
      <p:sp>
        <p:nvSpPr>
          <p:cNvPr id="4" name="Date Placeholder 3"/>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Emergency Response</a:t>
            </a:r>
            <a:endParaRPr lang="en-US" dirty="0"/>
          </a:p>
        </p:txBody>
      </p:sp>
      <p:sp>
        <p:nvSpPr>
          <p:cNvPr id="3" name="Content Placeholder 2"/>
          <p:cNvSpPr>
            <a:spLocks noGrp="1"/>
          </p:cNvSpPr>
          <p:nvPr>
            <p:ph idx="1"/>
          </p:nvPr>
        </p:nvSpPr>
        <p:spPr/>
        <p:txBody>
          <a:bodyPr/>
          <a:lstStyle/>
          <a:p>
            <a:pPr>
              <a:spcAft>
                <a:spcPts val="600"/>
              </a:spcAft>
            </a:pPr>
            <a:r>
              <a:rPr lang="en-US" dirty="0" smtClean="0"/>
              <a:t>The average time for SAR initial notification is about 30 minutes after an aircraft is determined to be overdue or missing.</a:t>
            </a:r>
          </a:p>
          <a:p>
            <a:r>
              <a:rPr lang="en-US" dirty="0" smtClean="0"/>
              <a:t>Average time for SAR units to arrive on scene is about 4 hours.</a:t>
            </a:r>
            <a:endParaRPr lang="en-US" dirty="0"/>
          </a:p>
        </p:txBody>
      </p:sp>
      <p:sp>
        <p:nvSpPr>
          <p:cNvPr id="4" name="Date Placeholder 3"/>
          <p:cNvSpPr>
            <a:spLocks noGrp="1"/>
          </p:cNvSpPr>
          <p:nvPr>
            <p:ph type="dt" sz="half" idx="10"/>
          </p:nvPr>
        </p:nvSpPr>
        <p:spPr/>
        <p:txBody>
          <a:bodyPr/>
          <a:lstStyle/>
          <a:p>
            <a:pPr algn="l" rtl="0" fontAlgn="base">
              <a:spcBef>
                <a:spcPct val="0"/>
              </a:spcBef>
              <a:spcAft>
                <a:spcPct val="0"/>
              </a:spcAft>
              <a:defRPr/>
            </a:pPr>
            <a:r>
              <a:rPr lang="en-US" sz="1400" kern="1200" smtClean="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dirty="0" smtClean="0"/>
              <a:t>Flight Planning – Emergency Response</a:t>
            </a:r>
          </a:p>
        </p:txBody>
      </p:sp>
      <p:sp>
        <p:nvSpPr>
          <p:cNvPr id="33795" name="Rectangle 3"/>
          <p:cNvSpPr>
            <a:spLocks noGrp="1" noChangeArrowheads="1"/>
          </p:cNvSpPr>
          <p:nvPr>
            <p:ph type="body" idx="1"/>
          </p:nvPr>
        </p:nvSpPr>
        <p:spPr>
          <a:xfrm>
            <a:off x="685800" y="1676400"/>
            <a:ext cx="7772400" cy="4114800"/>
          </a:xfrm>
        </p:spPr>
        <p:txBody>
          <a:bodyPr/>
          <a:lstStyle/>
          <a:p>
            <a:pPr eaLnBrk="1" hangingPunct="1">
              <a:buFontTx/>
              <a:buNone/>
            </a:pPr>
            <a:r>
              <a:rPr lang="en-US" dirty="0" smtClean="0"/>
              <a:t>Without a flight plan, in a downed</a:t>
            </a:r>
          </a:p>
          <a:p>
            <a:pPr eaLnBrk="1" hangingPunct="1">
              <a:buFontTx/>
              <a:buNone/>
            </a:pPr>
            <a:r>
              <a:rPr lang="en-US" dirty="0" smtClean="0"/>
              <a:t>aircraft, if you have even minor</a:t>
            </a:r>
          </a:p>
          <a:p>
            <a:pPr eaLnBrk="1" hangingPunct="1">
              <a:buFontTx/>
              <a:buNone/>
            </a:pPr>
            <a:r>
              <a:rPr lang="en-US" dirty="0" smtClean="0"/>
              <a:t>injuries, the chances of your survival</a:t>
            </a:r>
          </a:p>
          <a:p>
            <a:pPr eaLnBrk="1" hangingPunct="1">
              <a:spcAft>
                <a:spcPts val="1200"/>
              </a:spcAft>
              <a:buFontTx/>
              <a:buNone/>
            </a:pPr>
            <a:r>
              <a:rPr lang="en-US" dirty="0" smtClean="0"/>
              <a:t>are slim. </a:t>
            </a:r>
          </a:p>
          <a:p>
            <a:pPr eaLnBrk="1" hangingPunct="1">
              <a:buFontTx/>
              <a:buNone/>
            </a:pPr>
            <a:r>
              <a:rPr lang="en-US" dirty="0" smtClean="0"/>
              <a:t>It may take more than a day for</a:t>
            </a:r>
          </a:p>
          <a:p>
            <a:pPr eaLnBrk="1" hangingPunct="1">
              <a:buFontTx/>
              <a:buNone/>
            </a:pPr>
            <a:r>
              <a:rPr lang="en-US" dirty="0" smtClean="0"/>
              <a:t>someone to acknowledge that you are</a:t>
            </a:r>
          </a:p>
          <a:p>
            <a:pPr eaLnBrk="1" hangingPunct="1">
              <a:buFontTx/>
              <a:buNone/>
            </a:pPr>
            <a:r>
              <a:rPr lang="en-US" dirty="0" smtClean="0"/>
              <a:t>missing (FAA average of 35.5 hours).</a:t>
            </a:r>
          </a:p>
        </p:txBody>
      </p:sp>
      <p:sp>
        <p:nvSpPr>
          <p:cNvPr id="4" name="Date Placeholder 3"/>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74000"/>
            <a:lum/>
          </a:blip>
          <a:srcRect/>
          <a:stretch>
            <a:fillRect/>
          </a:stretch>
        </a:blip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0" y="381000"/>
            <a:ext cx="9144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rtl="0" fontAlgn="base">
              <a:spcBef>
                <a:spcPct val="0"/>
              </a:spcBef>
              <a:spcAft>
                <a:spcPct val="0"/>
              </a:spcAft>
              <a:defRPr/>
            </a:pPr>
            <a:r>
              <a:rPr lang="en-US" sz="4400" dirty="0">
                <a:solidFill>
                  <a:srgbClr val="FF0000"/>
                </a:solidFill>
                <a:effectLst>
                  <a:outerShdw blurRad="38100" dist="38100" dir="2700000" algn="tl">
                    <a:srgbClr val="000000">
                      <a:alpha val="43137"/>
                    </a:srgbClr>
                  </a:outerShdw>
                </a:effectLst>
                <a:latin typeface="Arial Black"/>
                <a:ea typeface="+mn-ea"/>
                <a:cs typeface="+mn-cs"/>
              </a:rPr>
              <a:t>Emergency Response</a:t>
            </a:r>
          </a:p>
        </p:txBody>
      </p:sp>
      <p:sp>
        <p:nvSpPr>
          <p:cNvPr id="12" name="Text Box 11"/>
          <p:cNvSpPr txBox="1">
            <a:spLocks noChangeArrowheads="1"/>
          </p:cNvSpPr>
          <p:nvPr/>
        </p:nvSpPr>
        <p:spPr bwMode="auto">
          <a:xfrm>
            <a:off x="298450" y="1676400"/>
            <a:ext cx="8360046" cy="830997"/>
          </a:xfrm>
          <a:prstGeom prst="rect">
            <a:avLst/>
          </a:prstGeom>
          <a:noFill/>
          <a:ln w="9525">
            <a:noFill/>
            <a:miter lim="800000"/>
            <a:headEnd/>
            <a:tailEnd/>
          </a:ln>
          <a:effectLst>
            <a:outerShdw dist="81320" dir="3080412" algn="ctr" rotWithShape="0">
              <a:schemeClr val="tx2"/>
            </a:outerShdw>
          </a:effectLst>
        </p:spPr>
        <p:txBody>
          <a:bodyPr wrap="none">
            <a:spAutoFit/>
          </a:bodyPr>
          <a:lstStyle/>
          <a:p>
            <a:pPr algn="l" rtl="0" eaLnBrk="0" fontAlgn="base" hangingPunct="0">
              <a:spcBef>
                <a:spcPct val="0"/>
              </a:spcBef>
              <a:spcAft>
                <a:spcPct val="0"/>
              </a:spcAft>
              <a:defRPr/>
            </a:pPr>
            <a:r>
              <a:rPr lang="en-US" sz="4800" i="1" kern="1200" dirty="0" err="1" smtClean="0">
                <a:solidFill>
                  <a:srgbClr val="FFFF00"/>
                </a:solidFill>
                <a:latin typeface="Arial Black" pitchFamily="34" charset="0"/>
                <a:ea typeface="+mn-ea"/>
                <a:cs typeface="+mn-cs"/>
              </a:rPr>
              <a:t>Postcrash</a:t>
            </a:r>
            <a:r>
              <a:rPr lang="en-US" sz="4800" i="1" kern="1200" dirty="0" smtClean="0">
                <a:solidFill>
                  <a:srgbClr val="FFFF00"/>
                </a:solidFill>
                <a:latin typeface="Arial Black" pitchFamily="34" charset="0"/>
                <a:ea typeface="+mn-ea"/>
                <a:cs typeface="+mn-cs"/>
              </a:rPr>
              <a:t> </a:t>
            </a:r>
            <a:r>
              <a:rPr lang="en-US" sz="4800" i="1" kern="1200" dirty="0">
                <a:solidFill>
                  <a:srgbClr val="FFFF00"/>
                </a:solidFill>
                <a:latin typeface="Arial Black" pitchFamily="34" charset="0"/>
                <a:ea typeface="+mn-ea"/>
                <a:cs typeface="+mn-cs"/>
              </a:rPr>
              <a:t>Survival Time</a:t>
            </a:r>
          </a:p>
        </p:txBody>
      </p:sp>
      <p:sp>
        <p:nvSpPr>
          <p:cNvPr id="18" name="Text Box 12"/>
          <p:cNvSpPr txBox="1">
            <a:spLocks noChangeArrowheads="1"/>
          </p:cNvSpPr>
          <p:nvPr/>
        </p:nvSpPr>
        <p:spPr bwMode="auto">
          <a:xfrm>
            <a:off x="1833770" y="2819400"/>
            <a:ext cx="5348900" cy="1200329"/>
          </a:xfrm>
          <a:prstGeom prst="rect">
            <a:avLst/>
          </a:prstGeom>
          <a:solidFill>
            <a:srgbClr val="777777">
              <a:alpha val="58039"/>
            </a:srgbClr>
          </a:solidFill>
          <a:ln w="9525">
            <a:noFill/>
            <a:miter lim="800000"/>
            <a:headEnd/>
            <a:tailEnd/>
          </a:ln>
        </p:spPr>
        <p:txBody>
          <a:bodyPr wrap="none">
            <a:spAutoFit/>
          </a:bodyPr>
          <a:lstStyle/>
          <a:p>
            <a:pPr algn="ctr" rtl="0" eaLnBrk="0" fontAlgn="base" hangingPunct="0">
              <a:spcBef>
                <a:spcPct val="0"/>
              </a:spcBef>
              <a:spcAft>
                <a:spcPct val="0"/>
              </a:spcAft>
            </a:pPr>
            <a:r>
              <a:rPr lang="en-US" sz="3600" i="1" kern="1200" dirty="0">
                <a:solidFill>
                  <a:srgbClr val="FFFFFF"/>
                </a:solidFill>
                <a:effectLst>
                  <a:outerShdw blurRad="38100" dist="38100" dir="2700000" algn="tl">
                    <a:srgbClr val="000000">
                      <a:alpha val="43137"/>
                    </a:srgbClr>
                  </a:outerShdw>
                </a:effectLst>
                <a:latin typeface="Arial Black" pitchFamily="34" charset="0"/>
                <a:ea typeface="+mn-ea"/>
                <a:cs typeface="+mn-cs"/>
              </a:rPr>
              <a:t>Injured </a:t>
            </a:r>
            <a:r>
              <a:rPr lang="en-US" sz="3600" i="1" kern="1200" dirty="0" smtClean="0">
                <a:solidFill>
                  <a:srgbClr val="FFFFFF"/>
                </a:solidFill>
                <a:effectLst>
                  <a:outerShdw blurRad="38100" dist="38100" dir="2700000" algn="tl">
                    <a:srgbClr val="000000">
                      <a:alpha val="43137"/>
                    </a:srgbClr>
                  </a:outerShdw>
                </a:effectLst>
                <a:latin typeface="Arial Black" pitchFamily="34" charset="0"/>
                <a:ea typeface="+mn-ea"/>
                <a:cs typeface="+mn-cs"/>
              </a:rPr>
              <a:t>– 24 hours</a:t>
            </a:r>
            <a:endParaRPr lang="en-US" sz="3600" i="1" kern="1200" dirty="0">
              <a:solidFill>
                <a:srgbClr val="FFFFFF"/>
              </a:solidFill>
              <a:effectLst>
                <a:outerShdw blurRad="38100" dist="38100" dir="2700000" algn="tl">
                  <a:srgbClr val="000000">
                    <a:alpha val="43137"/>
                  </a:srgbClr>
                </a:outerShdw>
              </a:effectLst>
              <a:latin typeface="Arial Black" pitchFamily="34" charset="0"/>
              <a:ea typeface="+mn-ea"/>
              <a:cs typeface="+mn-cs"/>
            </a:endParaRPr>
          </a:p>
          <a:p>
            <a:pPr algn="ctr" rtl="0" eaLnBrk="0" fontAlgn="base" hangingPunct="0">
              <a:spcBef>
                <a:spcPct val="0"/>
              </a:spcBef>
              <a:spcAft>
                <a:spcPct val="0"/>
              </a:spcAft>
            </a:pPr>
            <a:r>
              <a:rPr lang="en-US" sz="3600" i="1" kern="1200" dirty="0">
                <a:solidFill>
                  <a:srgbClr val="FFFFFF"/>
                </a:solidFill>
                <a:effectLst>
                  <a:outerShdw blurRad="38100" dist="38100" dir="2700000" algn="tl">
                    <a:srgbClr val="000000">
                      <a:alpha val="43137"/>
                    </a:srgbClr>
                  </a:outerShdw>
                </a:effectLst>
                <a:latin typeface="Arial Black" pitchFamily="34" charset="0"/>
                <a:ea typeface="+mn-ea"/>
                <a:cs typeface="+mn-cs"/>
              </a:rPr>
              <a:t>Uninjured </a:t>
            </a:r>
            <a:r>
              <a:rPr lang="en-US" sz="3600" i="1" kern="1200" dirty="0" smtClean="0">
                <a:solidFill>
                  <a:srgbClr val="FFFFFF"/>
                </a:solidFill>
                <a:effectLst>
                  <a:outerShdw blurRad="38100" dist="38100" dir="2700000" algn="tl">
                    <a:srgbClr val="000000">
                      <a:alpha val="43137"/>
                    </a:srgbClr>
                  </a:outerShdw>
                </a:effectLst>
                <a:latin typeface="Arial Black" pitchFamily="34" charset="0"/>
                <a:ea typeface="+mn-ea"/>
                <a:cs typeface="+mn-cs"/>
              </a:rPr>
              <a:t>– </a:t>
            </a:r>
            <a:r>
              <a:rPr lang="en-US" sz="3600" i="1" kern="1200" dirty="0">
                <a:solidFill>
                  <a:srgbClr val="FFFFFF"/>
                </a:solidFill>
                <a:effectLst>
                  <a:outerShdw blurRad="38100" dist="38100" dir="2700000" algn="tl">
                    <a:srgbClr val="000000">
                      <a:alpha val="43137"/>
                    </a:srgbClr>
                  </a:outerShdw>
                </a:effectLst>
                <a:latin typeface="Arial Black" pitchFamily="34" charset="0"/>
                <a:ea typeface="+mn-ea"/>
                <a:cs typeface="+mn-cs"/>
              </a:rPr>
              <a:t>72 </a:t>
            </a:r>
            <a:r>
              <a:rPr lang="en-US" sz="3600" i="1" kern="1200" dirty="0" smtClean="0">
                <a:solidFill>
                  <a:srgbClr val="FFFFFF"/>
                </a:solidFill>
                <a:effectLst>
                  <a:outerShdw blurRad="38100" dist="38100" dir="2700000" algn="tl">
                    <a:srgbClr val="000000">
                      <a:alpha val="43137"/>
                    </a:srgbClr>
                  </a:outerShdw>
                </a:effectLst>
                <a:latin typeface="Arial Black" pitchFamily="34" charset="0"/>
                <a:ea typeface="+mn-ea"/>
                <a:cs typeface="+mn-cs"/>
              </a:rPr>
              <a:t>hours</a:t>
            </a:r>
            <a:endParaRPr lang="en-US" sz="3600" i="1" kern="1200" dirty="0">
              <a:solidFill>
                <a:srgbClr val="FFFFFF"/>
              </a:solidFill>
              <a:effectLst>
                <a:outerShdw blurRad="38100" dist="38100" dir="2700000" algn="tl">
                  <a:srgbClr val="000000">
                    <a:alpha val="43137"/>
                  </a:srgbClr>
                </a:outerShdw>
              </a:effectLst>
              <a:latin typeface="Arial Black" pitchFamily="34" charset="0"/>
              <a:ea typeface="+mn-ea"/>
              <a:cs typeface="+mn-cs"/>
            </a:endParaRPr>
          </a:p>
        </p:txBody>
      </p:sp>
      <p:sp>
        <p:nvSpPr>
          <p:cNvPr id="11" name="Date Placeholder 10"/>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graphicFrame>
        <p:nvGraphicFramePr>
          <p:cNvPr id="13" name="Table 12"/>
          <p:cNvGraphicFramePr>
            <a:graphicFrameLocks noGrp="1"/>
          </p:cNvGraphicFramePr>
          <p:nvPr/>
        </p:nvGraphicFramePr>
        <p:xfrm>
          <a:off x="675641" y="4384040"/>
          <a:ext cx="7792719" cy="1828800"/>
        </p:xfrm>
        <a:graphic>
          <a:graphicData uri="http://schemas.openxmlformats.org/drawingml/2006/table">
            <a:tbl>
              <a:tblPr firstRow="1" bandRow="1">
                <a:tableStyleId>{5C22544A-7EE6-4342-B048-85BDC9FD1C3A}</a:tableStyleId>
              </a:tblPr>
              <a:tblGrid>
                <a:gridCol w="2597573"/>
                <a:gridCol w="2597573"/>
                <a:gridCol w="2597573"/>
              </a:tblGrid>
              <a:tr h="370840">
                <a:tc>
                  <a:txBody>
                    <a:bodyPr/>
                    <a:lstStyle/>
                    <a:p>
                      <a:endParaRPr lang="en-US" sz="24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alpha val="65000"/>
                      </a:srgbClr>
                    </a:solidFill>
                  </a:tcPr>
                </a:tc>
                <a:tc>
                  <a:txBody>
                    <a:bodyPr/>
                    <a:lstStyle/>
                    <a:p>
                      <a:r>
                        <a:rPr lang="en-US" sz="2400" dirty="0" smtClean="0">
                          <a:solidFill>
                            <a:schemeClr val="tx1"/>
                          </a:solidFill>
                        </a:rPr>
                        <a:t>SAR Alert</a:t>
                      </a:r>
                      <a:endParaRPr lang="en-US" sz="24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alpha val="65000"/>
                      </a:srgbClr>
                    </a:solidFill>
                  </a:tcPr>
                </a:tc>
                <a:tc>
                  <a:txBody>
                    <a:bodyPr/>
                    <a:lstStyle/>
                    <a:p>
                      <a:r>
                        <a:rPr lang="en-US" sz="2400" dirty="0" smtClean="0">
                          <a:solidFill>
                            <a:schemeClr val="tx1"/>
                          </a:solidFill>
                        </a:rPr>
                        <a:t>Arrival</a:t>
                      </a:r>
                      <a:endParaRPr lang="en-US" sz="24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alpha val="65000"/>
                      </a:srgbClr>
                    </a:solidFill>
                  </a:tcPr>
                </a:tc>
              </a:tr>
              <a:tr h="370840">
                <a:tc>
                  <a:txBody>
                    <a:bodyPr/>
                    <a:lstStyle/>
                    <a:p>
                      <a:r>
                        <a:rPr lang="en-US" sz="2400" dirty="0" smtClean="0">
                          <a:solidFill>
                            <a:schemeClr val="tx1"/>
                          </a:solidFill>
                        </a:rPr>
                        <a:t>Flight Following</a:t>
                      </a:r>
                      <a:endParaRPr lang="en-US" sz="24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alpha val="65000"/>
                      </a:srgbClr>
                    </a:solidFill>
                  </a:tcPr>
                </a:tc>
                <a:tc>
                  <a:txBody>
                    <a:bodyPr/>
                    <a:lstStyle/>
                    <a:p>
                      <a:r>
                        <a:rPr lang="en-US" sz="2400" dirty="0" smtClean="0">
                          <a:solidFill>
                            <a:schemeClr val="tx1"/>
                          </a:solidFill>
                        </a:rPr>
                        <a:t>0.5 hours</a:t>
                      </a:r>
                      <a:endParaRPr lang="en-US" sz="24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alpha val="65000"/>
                      </a:srgbClr>
                    </a:solidFill>
                  </a:tcPr>
                </a:tc>
                <a:tc>
                  <a:txBody>
                    <a:bodyPr/>
                    <a:lstStyle/>
                    <a:p>
                      <a:r>
                        <a:rPr lang="en-US" sz="2400" dirty="0" smtClean="0">
                          <a:solidFill>
                            <a:schemeClr val="tx1"/>
                          </a:solidFill>
                        </a:rPr>
                        <a:t>4.0 hours</a:t>
                      </a:r>
                      <a:endParaRPr lang="en-US" sz="24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alpha val="65000"/>
                      </a:srgbClr>
                    </a:solidFill>
                  </a:tcPr>
                </a:tc>
              </a:tr>
              <a:tr h="370840">
                <a:tc>
                  <a:txBody>
                    <a:bodyPr/>
                    <a:lstStyle/>
                    <a:p>
                      <a:r>
                        <a:rPr lang="en-US" sz="2400" dirty="0" smtClean="0">
                          <a:solidFill>
                            <a:schemeClr val="tx1"/>
                          </a:solidFill>
                        </a:rPr>
                        <a:t>Flight Plan</a:t>
                      </a:r>
                      <a:endParaRPr lang="en-US" sz="24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alpha val="65000"/>
                      </a:srgbClr>
                    </a:solidFill>
                  </a:tcPr>
                </a:tc>
                <a:tc>
                  <a:txBody>
                    <a:bodyPr/>
                    <a:lstStyle/>
                    <a:p>
                      <a:r>
                        <a:rPr lang="en-US" sz="2400" dirty="0" smtClean="0">
                          <a:solidFill>
                            <a:schemeClr val="tx1"/>
                          </a:solidFill>
                        </a:rPr>
                        <a:t>5.5 hours</a:t>
                      </a:r>
                      <a:endParaRPr lang="en-US" sz="24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alpha val="65000"/>
                      </a:srgbClr>
                    </a:solidFill>
                  </a:tcPr>
                </a:tc>
                <a:tc>
                  <a:txBody>
                    <a:bodyPr/>
                    <a:lstStyle/>
                    <a:p>
                      <a:r>
                        <a:rPr lang="en-US" sz="2400" dirty="0" smtClean="0">
                          <a:solidFill>
                            <a:schemeClr val="tx1"/>
                          </a:solidFill>
                        </a:rPr>
                        <a:t>38.0 hours</a:t>
                      </a:r>
                      <a:endParaRPr lang="en-US" sz="24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alpha val="65000"/>
                      </a:srgbClr>
                    </a:solidFill>
                  </a:tcPr>
                </a:tc>
              </a:tr>
              <a:tr h="370840">
                <a:tc>
                  <a:txBody>
                    <a:bodyPr/>
                    <a:lstStyle/>
                    <a:p>
                      <a:r>
                        <a:rPr lang="en-US" sz="2400" dirty="0" smtClean="0">
                          <a:solidFill>
                            <a:schemeClr val="tx1"/>
                          </a:solidFill>
                        </a:rPr>
                        <a:t>No Flight</a:t>
                      </a:r>
                      <a:r>
                        <a:rPr lang="en-US" sz="2400" baseline="0" dirty="0" smtClean="0">
                          <a:solidFill>
                            <a:schemeClr val="tx1"/>
                          </a:solidFill>
                        </a:rPr>
                        <a:t> Plan</a:t>
                      </a:r>
                      <a:endParaRPr lang="en-US" sz="24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alpha val="65000"/>
                      </a:srgbClr>
                    </a:solidFill>
                  </a:tcPr>
                </a:tc>
                <a:tc>
                  <a:txBody>
                    <a:bodyPr/>
                    <a:lstStyle/>
                    <a:p>
                      <a:r>
                        <a:rPr lang="en-US" sz="2400" dirty="0" smtClean="0">
                          <a:solidFill>
                            <a:schemeClr val="tx1"/>
                          </a:solidFill>
                        </a:rPr>
                        <a:t>35.5 hours</a:t>
                      </a:r>
                      <a:endParaRPr lang="en-US" sz="24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alpha val="65000"/>
                      </a:srgbClr>
                    </a:solidFill>
                  </a:tcPr>
                </a:tc>
                <a:tc>
                  <a:txBody>
                    <a:bodyPr/>
                    <a:lstStyle/>
                    <a:p>
                      <a:r>
                        <a:rPr lang="en-US" sz="2400" dirty="0" smtClean="0">
                          <a:solidFill>
                            <a:schemeClr val="tx1"/>
                          </a:solidFill>
                        </a:rPr>
                        <a:t>82.0 hours </a:t>
                      </a:r>
                      <a:endParaRPr lang="en-US" sz="24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alpha val="65000"/>
                      </a:srgbClr>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ppt_x</p:attrName>
                                        </p:attrNameLst>
                                      </p:cBhvr>
                                      <p:tavLst>
                                        <p:tav tm="0">
                                          <p:val>
                                            <p:fltVal val="0.5"/>
                                          </p:val>
                                        </p:tav>
                                        <p:tav tm="100000">
                                          <p:val>
                                            <p:strVal val="#ppt_x"/>
                                          </p:val>
                                        </p:tav>
                                      </p:tavLst>
                                    </p:anim>
                                    <p:anim calcmode="lin" valueType="num">
                                      <p:cBhvr>
                                        <p:cTn id="10" dur="500" fill="hold"/>
                                        <p:tgtEl>
                                          <p:spTgt spid="12"/>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fltVal val="0"/>
                                          </p:val>
                                        </p:tav>
                                        <p:tav tm="100000">
                                          <p:val>
                                            <p:strVal val="#ppt_w"/>
                                          </p:val>
                                        </p:tav>
                                      </p:tavLst>
                                    </p:anim>
                                    <p:anim calcmode="lin" valueType="num">
                                      <p:cBhvr>
                                        <p:cTn id="15" dur="1000" fill="hold"/>
                                        <p:tgtEl>
                                          <p:spTgt spid="18"/>
                                        </p:tgtEl>
                                        <p:attrNameLst>
                                          <p:attrName>ppt_h</p:attrName>
                                        </p:attrNameLst>
                                      </p:cBhvr>
                                      <p:tavLst>
                                        <p:tav tm="0">
                                          <p:val>
                                            <p:fltVal val="0"/>
                                          </p:val>
                                        </p:tav>
                                        <p:tav tm="100000">
                                          <p:val>
                                            <p:strVal val="#ppt_h"/>
                                          </p:val>
                                        </p:tav>
                                      </p:tavLst>
                                    </p:anim>
                                    <p:anim calcmode="lin" valueType="num">
                                      <p:cBhvr>
                                        <p:cTn id="16" dur="1000" fill="hold"/>
                                        <p:tgtEl>
                                          <p:spTgt spid="18"/>
                                        </p:tgtEl>
                                        <p:attrNameLst>
                                          <p:attrName>ppt_x</p:attrName>
                                        </p:attrNameLst>
                                      </p:cBhvr>
                                      <p:tavLst>
                                        <p:tav tm="0">
                                          <p:val>
                                            <p:fltVal val="0.5"/>
                                          </p:val>
                                        </p:tav>
                                        <p:tav tm="100000">
                                          <p:val>
                                            <p:strVal val="#ppt_x"/>
                                          </p:val>
                                        </p:tav>
                                      </p:tavLst>
                                    </p:anim>
                                    <p:anim calcmode="lin" valueType="num">
                                      <p:cBhvr>
                                        <p:cTn id="17" dur="1000" fill="hold"/>
                                        <p:tgtEl>
                                          <p:spTgt spid="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P spid="18" grpId="0" animBg="1"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noChangeArrowheads="1"/>
          </p:cNvPicPr>
          <p:nvPr/>
        </p:nvPicPr>
        <p:blipFill>
          <a:blip r:embed="rId3" cstate="print"/>
          <a:srcRect/>
          <a:stretch>
            <a:fillRect/>
          </a:stretch>
        </p:blipFill>
        <p:spPr bwMode="auto">
          <a:xfrm flipH="1">
            <a:off x="4998128" y="1873189"/>
            <a:ext cx="4039334" cy="451904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147" name="Title 1"/>
          <p:cNvSpPr>
            <a:spLocks noGrp="1"/>
          </p:cNvSpPr>
          <p:nvPr>
            <p:ph type="title"/>
          </p:nvPr>
        </p:nvSpPr>
        <p:spPr>
          <a:xfrm>
            <a:off x="685800" y="384048"/>
            <a:ext cx="7772400" cy="1362075"/>
          </a:xfrm>
        </p:spPr>
        <p:txBody>
          <a:bodyPr/>
          <a:lstStyle/>
          <a:p>
            <a:pPr eaLnBrk="1" hangingPunct="1"/>
            <a:r>
              <a:rPr lang="en-US" dirty="0" smtClean="0"/>
              <a:t>AIRCRAFT AND PILOT REQUIREMENTS</a:t>
            </a:r>
          </a:p>
        </p:txBody>
      </p:sp>
      <p:sp>
        <p:nvSpPr>
          <p:cNvPr id="4" name="Date Placeholder 3"/>
          <p:cNvSpPr>
            <a:spLocks noGrp="1"/>
          </p:cNvSpPr>
          <p:nvPr>
            <p:ph type="dt" sz="half" idx="10"/>
          </p:nvPr>
        </p:nvSpPr>
        <p:spPr/>
        <p:txBody>
          <a:bodyPr/>
          <a:lstStyle/>
          <a:p>
            <a:pPr>
              <a:defRPr/>
            </a:pPr>
            <a:r>
              <a:rPr lang="en-US" smtClean="0"/>
              <a:t>S-270  Aviation Management and Safety</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3" cstate="print"/>
          <a:srcRect t="11813" b="5063"/>
          <a:stretch>
            <a:fillRect/>
          </a:stretch>
        </p:blipFill>
        <p:spPr bwMode="auto">
          <a:xfrm>
            <a:off x="1066800" y="1619750"/>
            <a:ext cx="6858000" cy="4370618"/>
          </a:xfrm>
          <a:prstGeom prst="rect">
            <a:avLst/>
          </a:prstGeom>
          <a:noFill/>
          <a:ln w="9525">
            <a:noFill/>
            <a:miter lim="800000"/>
            <a:headEnd/>
            <a:tailEnd/>
          </a:ln>
        </p:spPr>
      </p:pic>
      <p:sp>
        <p:nvSpPr>
          <p:cNvPr id="103427" name="Title 1"/>
          <p:cNvSpPr>
            <a:spLocks noGrp="1"/>
          </p:cNvSpPr>
          <p:nvPr>
            <p:ph type="title"/>
          </p:nvPr>
        </p:nvSpPr>
        <p:spPr/>
        <p:txBody>
          <a:bodyPr/>
          <a:lstStyle/>
          <a:p>
            <a:r>
              <a:rPr lang="en-US" dirty="0" smtClean="0"/>
              <a:t>Safety Rests on These </a:t>
            </a:r>
            <a:br>
              <a:rPr lang="en-US" dirty="0" smtClean="0"/>
            </a:br>
            <a:r>
              <a:rPr lang="en-US" dirty="0" smtClean="0"/>
              <a:t>Four Pillars</a:t>
            </a:r>
          </a:p>
        </p:txBody>
      </p:sp>
      <p:sp>
        <p:nvSpPr>
          <p:cNvPr id="4" name="Date Placeholder 3"/>
          <p:cNvSpPr>
            <a:spLocks noGrp="1"/>
          </p:cNvSpPr>
          <p:nvPr>
            <p:ph type="dt" sz="half" idx="10"/>
          </p:nvPr>
        </p:nvSpPr>
        <p:spPr/>
        <p:txBody>
          <a:bodyPr/>
          <a:lstStyle/>
          <a:p>
            <a:pPr>
              <a:defRPr/>
            </a:pPr>
            <a:r>
              <a:rPr lang="en-US" smtClean="0"/>
              <a:t>S-270  Aviation Management and Safety</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6554" y="748046"/>
            <a:ext cx="7772400" cy="838200"/>
          </a:xfrm>
        </p:spPr>
        <p:txBody>
          <a:bodyPr/>
          <a:lstStyle/>
          <a:p>
            <a:pPr algn="l"/>
            <a:r>
              <a:rPr lang="en-US" dirty="0" smtClean="0"/>
              <a:t>Federal Aviation Administration (FAA)</a:t>
            </a:r>
            <a:endParaRPr lang="en-US" dirty="0"/>
          </a:p>
        </p:txBody>
      </p:sp>
      <p:sp>
        <p:nvSpPr>
          <p:cNvPr id="7170" name="Rectangle 3"/>
          <p:cNvSpPr>
            <a:spLocks noGrp="1" noChangeArrowheads="1"/>
          </p:cNvSpPr>
          <p:nvPr>
            <p:ph idx="1"/>
          </p:nvPr>
        </p:nvSpPr>
        <p:spPr/>
        <p:txBody>
          <a:bodyPr>
            <a:normAutofit fontScale="92500" lnSpcReduction="10000"/>
          </a:bodyPr>
          <a:lstStyle/>
          <a:p>
            <a:pPr>
              <a:buNone/>
            </a:pPr>
            <a:r>
              <a:rPr lang="en-US" dirty="0" smtClean="0"/>
              <a:t>FAR 14 </a:t>
            </a:r>
            <a:r>
              <a:rPr lang="en-US" dirty="0" err="1" smtClean="0"/>
              <a:t>CFR</a:t>
            </a:r>
            <a:r>
              <a:rPr lang="en-US" dirty="0" smtClean="0"/>
              <a:t> parts:</a:t>
            </a:r>
          </a:p>
          <a:p>
            <a:r>
              <a:rPr lang="en-US" dirty="0" smtClean="0"/>
              <a:t>91, 133, 135, 137</a:t>
            </a:r>
          </a:p>
          <a:p>
            <a:pPr>
              <a:spcBef>
                <a:spcPts val="1200"/>
              </a:spcBef>
              <a:buNone/>
            </a:pPr>
            <a:r>
              <a:rPr lang="en-US" dirty="0" smtClean="0"/>
              <a:t>Common acronyms:</a:t>
            </a:r>
          </a:p>
          <a:p>
            <a:r>
              <a:rPr lang="en-US" dirty="0" smtClean="0"/>
              <a:t>Notice to Airmen (</a:t>
            </a:r>
            <a:r>
              <a:rPr lang="en-US" dirty="0" err="1" smtClean="0"/>
              <a:t>NOTAM</a:t>
            </a:r>
            <a:r>
              <a:rPr lang="en-US" dirty="0" smtClean="0"/>
              <a:t>)</a:t>
            </a:r>
          </a:p>
          <a:p>
            <a:r>
              <a:rPr lang="en-US" dirty="0" smtClean="0"/>
              <a:t>Advisory Circulars (AC)</a:t>
            </a:r>
          </a:p>
          <a:p>
            <a:r>
              <a:rPr lang="en-US" dirty="0" smtClean="0"/>
              <a:t>Temporary Flight Restrictions (</a:t>
            </a:r>
            <a:r>
              <a:rPr lang="en-US" dirty="0" err="1" smtClean="0"/>
              <a:t>TFRs</a:t>
            </a:r>
            <a:r>
              <a:rPr lang="en-US" dirty="0" smtClean="0"/>
              <a:t>)</a:t>
            </a:r>
          </a:p>
          <a:p>
            <a:r>
              <a:rPr lang="en-US" dirty="0" smtClean="0"/>
              <a:t>Instrument Flight Rules (</a:t>
            </a:r>
            <a:r>
              <a:rPr lang="en-US" dirty="0" err="1" smtClean="0"/>
              <a:t>IFR</a:t>
            </a:r>
            <a:r>
              <a:rPr lang="en-US" dirty="0" smtClean="0"/>
              <a:t>)</a:t>
            </a:r>
          </a:p>
          <a:p>
            <a:r>
              <a:rPr lang="en-US" dirty="0" smtClean="0"/>
              <a:t>Visual Flight Rules (</a:t>
            </a:r>
            <a:r>
              <a:rPr lang="en-US" dirty="0" err="1" smtClean="0"/>
              <a:t>VFR</a:t>
            </a:r>
            <a:r>
              <a:rPr lang="en-US" dirty="0" smtClean="0"/>
              <a:t>)</a:t>
            </a:r>
          </a:p>
        </p:txBody>
      </p:sp>
      <p:pic>
        <p:nvPicPr>
          <p:cNvPr id="7171" name="Picture 6" descr="faa"/>
          <p:cNvPicPr>
            <a:picLocks noChangeAspect="1" noChangeArrowheads="1"/>
          </p:cNvPicPr>
          <p:nvPr/>
        </p:nvPicPr>
        <p:blipFill>
          <a:blip r:embed="rId3" cstate="print"/>
          <a:srcRect/>
          <a:stretch>
            <a:fillRect/>
          </a:stretch>
        </p:blipFill>
        <p:spPr bwMode="auto">
          <a:xfrm>
            <a:off x="6078798" y="234521"/>
            <a:ext cx="2775585" cy="608267"/>
          </a:xfrm>
          <a:prstGeom prst="rect">
            <a:avLst/>
          </a:prstGeom>
          <a:noFill/>
          <a:ln w="9525">
            <a:solidFill>
              <a:schemeClr val="tx2"/>
            </a:solidFill>
            <a:miter lim="800000"/>
            <a:headEnd/>
            <a:tailEnd/>
          </a:ln>
        </p:spPr>
      </p:pic>
      <p:sp>
        <p:nvSpPr>
          <p:cNvPr id="6" name="Date Placeholder 5"/>
          <p:cNvSpPr>
            <a:spLocks noGrp="1"/>
          </p:cNvSpPr>
          <p:nvPr>
            <p:ph type="dt" sz="half" idx="10"/>
          </p:nvPr>
        </p:nvSpPr>
        <p:spPr/>
        <p:txBody>
          <a:bodyPr/>
          <a:lstStyle/>
          <a:p>
            <a:pPr>
              <a:defRPr/>
            </a:pPr>
            <a:r>
              <a:rPr lang="en-US" smtClean="0"/>
              <a:t>S-270  Aviation Management and Safety</a:t>
            </a:r>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dirty="0" smtClean="0"/>
              <a:t>Aircraft and Pilot Requirements</a:t>
            </a:r>
          </a:p>
        </p:txBody>
      </p:sp>
      <p:sp>
        <p:nvSpPr>
          <p:cNvPr id="12291" name="Rectangle 3"/>
          <p:cNvSpPr>
            <a:spLocks noGrp="1" noChangeArrowheads="1"/>
          </p:cNvSpPr>
          <p:nvPr>
            <p:ph type="body" idx="1"/>
          </p:nvPr>
        </p:nvSpPr>
        <p:spPr>
          <a:xfrm>
            <a:off x="685800" y="1752600"/>
            <a:ext cx="7772400" cy="4343400"/>
          </a:xfrm>
        </p:spPr>
        <p:txBody>
          <a:bodyPr>
            <a:normAutofit fontScale="92500" lnSpcReduction="10000"/>
          </a:bodyPr>
          <a:lstStyle/>
          <a:p>
            <a:pPr marL="0" indent="0" eaLnBrk="1" hangingPunct="1">
              <a:spcAft>
                <a:spcPct val="25000"/>
              </a:spcAft>
              <a:buFontTx/>
              <a:buNone/>
            </a:pPr>
            <a:r>
              <a:rPr lang="en-US" dirty="0" smtClean="0"/>
              <a:t>Aircraft and pilots used by Federal agencies must:</a:t>
            </a:r>
          </a:p>
          <a:p>
            <a:pPr eaLnBrk="1" hangingPunct="1">
              <a:spcAft>
                <a:spcPts val="960"/>
              </a:spcAft>
            </a:pPr>
            <a:r>
              <a:rPr lang="en-US" dirty="0" smtClean="0"/>
              <a:t>Meet Federal Aviation Administration (FAA) aircraft safety and pilot qualification requirements</a:t>
            </a:r>
          </a:p>
          <a:p>
            <a:pPr eaLnBrk="1" hangingPunct="1"/>
            <a:r>
              <a:rPr lang="en-US" dirty="0" smtClean="0"/>
              <a:t>Meet Federal agency requirements (aircraft inspection, pilot proficiency training, flight hours, medical and physical requirements, etc.)</a:t>
            </a:r>
          </a:p>
        </p:txBody>
      </p:sp>
      <p:sp>
        <p:nvSpPr>
          <p:cNvPr id="4" name="Date Placeholder 3"/>
          <p:cNvSpPr>
            <a:spLocks noGrp="1"/>
          </p:cNvSpPr>
          <p:nvPr>
            <p:ph type="dt" sz="half" idx="10"/>
          </p:nvPr>
        </p:nvSpPr>
        <p:spPr/>
        <p:txBody>
          <a:bodyPr/>
          <a:lstStyle/>
          <a:p>
            <a:pPr>
              <a:defRPr/>
            </a:pPr>
            <a:r>
              <a:rPr lang="en-US" smtClean="0"/>
              <a:t>S-270  Aviation Management and Safety</a:t>
            </a: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Pilot Qualification Card</a:t>
            </a:r>
            <a:endParaRPr lang="en-US" dirty="0"/>
          </a:p>
        </p:txBody>
      </p:sp>
      <p:sp>
        <p:nvSpPr>
          <p:cNvPr id="3" name="Content Placeholder 2"/>
          <p:cNvSpPr>
            <a:spLocks noGrp="1"/>
          </p:cNvSpPr>
          <p:nvPr>
            <p:ph idx="1"/>
          </p:nvPr>
        </p:nvSpPr>
        <p:spPr/>
        <p:txBody>
          <a:bodyPr>
            <a:normAutofit fontScale="92500" lnSpcReduction="20000"/>
          </a:bodyPr>
          <a:lstStyle/>
          <a:p>
            <a:pPr>
              <a:spcAft>
                <a:spcPts val="960"/>
              </a:spcAft>
            </a:pPr>
            <a:r>
              <a:rPr lang="en-US" dirty="0" smtClean="0"/>
              <a:t>Provides information regarding what types of aircraft and missions the pilot is approved to fly. </a:t>
            </a:r>
          </a:p>
          <a:p>
            <a:pPr>
              <a:spcAft>
                <a:spcPts val="960"/>
              </a:spcAft>
            </a:pPr>
            <a:r>
              <a:rPr lang="en-US" dirty="0" smtClean="0"/>
              <a:t>Special use missions require the pilot to demonstrate and to perform to the satisfaction of an AMD or USFS pilot inspector.</a:t>
            </a:r>
          </a:p>
          <a:p>
            <a:pPr>
              <a:spcAft>
                <a:spcPts val="960"/>
              </a:spcAft>
            </a:pPr>
            <a:r>
              <a:rPr lang="en-US" dirty="0" smtClean="0"/>
              <a:t>AMD and USFS use the same Pilot Qualification Card.</a:t>
            </a:r>
          </a:p>
          <a:p>
            <a:endParaRPr lang="en-US" dirty="0"/>
          </a:p>
        </p:txBody>
      </p:sp>
      <p:sp>
        <p:nvSpPr>
          <p:cNvPr id="4" name="Date Placeholder 3"/>
          <p:cNvSpPr>
            <a:spLocks noGrp="1"/>
          </p:cNvSpPr>
          <p:nvPr>
            <p:ph type="dt" sz="half" idx="10"/>
          </p:nvPr>
        </p:nvSpPr>
        <p:spPr/>
        <p:txBody>
          <a:bodyPr/>
          <a:lstStyle/>
          <a:p>
            <a:pPr>
              <a:defRPr/>
            </a:pPr>
            <a:r>
              <a:rPr lang="en-US" smtClean="0"/>
              <a:t>S-270  Aviation Management and Safety</a:t>
            </a:r>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dirty="0" smtClean="0"/>
              <a:t>Pilot Qualification Card</a:t>
            </a:r>
          </a:p>
        </p:txBody>
      </p:sp>
      <p:sp>
        <p:nvSpPr>
          <p:cNvPr id="13315" name="Rectangle 3"/>
          <p:cNvSpPr>
            <a:spLocks noGrp="1" noChangeArrowheads="1"/>
          </p:cNvSpPr>
          <p:nvPr>
            <p:ph type="body" idx="1"/>
          </p:nvPr>
        </p:nvSpPr>
        <p:spPr/>
        <p:txBody>
          <a:bodyPr/>
          <a:lstStyle/>
          <a:p>
            <a:pPr eaLnBrk="1" hangingPunct="1">
              <a:spcAft>
                <a:spcPct val="25000"/>
              </a:spcAft>
            </a:pPr>
            <a:r>
              <a:rPr lang="en-US" dirty="0" smtClean="0"/>
              <a:t>Pilots must keep the card in their possession at all times.</a:t>
            </a:r>
          </a:p>
          <a:p>
            <a:pPr eaLnBrk="1" hangingPunct="1">
              <a:spcAft>
                <a:spcPct val="25000"/>
              </a:spcAft>
            </a:pPr>
            <a:r>
              <a:rPr lang="en-US" dirty="0" smtClean="0"/>
              <a:t>Check card expiration date for currency.</a:t>
            </a:r>
          </a:p>
          <a:p>
            <a:pPr eaLnBrk="1" hangingPunct="1">
              <a:spcAft>
                <a:spcPct val="25000"/>
              </a:spcAft>
            </a:pPr>
            <a:r>
              <a:rPr lang="en-US" dirty="0" smtClean="0"/>
              <a:t>If type of mission has a slash through it and is not initialed, do not fly that mission.</a:t>
            </a:r>
          </a:p>
        </p:txBody>
      </p:sp>
      <p:sp>
        <p:nvSpPr>
          <p:cNvPr id="4" name="Date Placeholder 3"/>
          <p:cNvSpPr>
            <a:spLocks noGrp="1"/>
          </p:cNvSpPr>
          <p:nvPr>
            <p:ph type="dt" sz="half" idx="10"/>
          </p:nvPr>
        </p:nvSpPr>
        <p:spPr/>
        <p:txBody>
          <a:bodyPr/>
          <a:lstStyle/>
          <a:p>
            <a:pPr>
              <a:defRPr/>
            </a:pPr>
            <a:r>
              <a:rPr lang="en-US" smtClean="0"/>
              <a:t>S-270  Aviation Management and Safety</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r>
              <a:rPr lang="en-US" smtClean="0"/>
              <a:t>S-270  Aviation Management and Safety</a:t>
            </a:r>
            <a:endParaRPr lang="en-US" dirty="0"/>
          </a:p>
        </p:txBody>
      </p:sp>
      <p:sp>
        <p:nvSpPr>
          <p:cNvPr id="15363" name="Rectangle 2"/>
          <p:cNvSpPr>
            <a:spLocks noGrp="1" noChangeArrowheads="1"/>
          </p:cNvSpPr>
          <p:nvPr>
            <p:ph type="title" idx="4294967295"/>
          </p:nvPr>
        </p:nvSpPr>
        <p:spPr>
          <a:xfrm>
            <a:off x="2839929" y="2840855"/>
            <a:ext cx="3464141" cy="1669002"/>
          </a:xfrm>
        </p:spPr>
        <p:txBody>
          <a:bodyPr/>
          <a:lstStyle/>
          <a:p>
            <a:pPr eaLnBrk="1" hangingPunct="1"/>
            <a:r>
              <a:rPr lang="en-US" sz="3200" b="1" dirty="0" smtClean="0"/>
              <a:t>Pilot </a:t>
            </a:r>
            <a:br>
              <a:rPr lang="en-US" sz="3200" b="1" dirty="0" smtClean="0"/>
            </a:br>
            <a:r>
              <a:rPr lang="en-US" sz="3200" b="1" dirty="0" smtClean="0"/>
              <a:t>Qualification</a:t>
            </a:r>
            <a:br>
              <a:rPr lang="en-US" sz="3200" b="1" dirty="0" smtClean="0"/>
            </a:br>
            <a:r>
              <a:rPr lang="en-US" sz="3200" b="1" dirty="0" smtClean="0"/>
              <a:t>Card</a:t>
            </a:r>
          </a:p>
        </p:txBody>
      </p:sp>
      <p:pic>
        <p:nvPicPr>
          <p:cNvPr id="1026" name="Picture 2"/>
          <p:cNvPicPr>
            <a:picLocks noChangeAspect="1" noChangeArrowheads="1"/>
          </p:cNvPicPr>
          <p:nvPr/>
        </p:nvPicPr>
        <p:blipFill>
          <a:blip r:embed="rId3" cstate="print"/>
          <a:srcRect/>
          <a:stretch>
            <a:fillRect/>
          </a:stretch>
        </p:blipFill>
        <p:spPr bwMode="auto">
          <a:xfrm>
            <a:off x="233409" y="341930"/>
            <a:ext cx="3581400" cy="2085975"/>
          </a:xfrm>
          <a:prstGeom prst="rect">
            <a:avLst/>
          </a:prstGeom>
          <a:ln>
            <a:noFill/>
          </a:ln>
          <a:effectLst>
            <a:outerShdw blurRad="190500" algn="tl" rotWithShape="0">
              <a:srgbClr val="000000">
                <a:alpha val="70000"/>
              </a:srgbClr>
            </a:outerShdw>
          </a:effectLst>
        </p:spPr>
      </p:pic>
      <p:pic>
        <p:nvPicPr>
          <p:cNvPr id="1027" name="Picture 3"/>
          <p:cNvPicPr>
            <a:picLocks noChangeAspect="1" noChangeArrowheads="1"/>
          </p:cNvPicPr>
          <p:nvPr/>
        </p:nvPicPr>
        <p:blipFill>
          <a:blip r:embed="rId4" cstate="print"/>
          <a:srcRect/>
          <a:stretch>
            <a:fillRect/>
          </a:stretch>
        </p:blipFill>
        <p:spPr bwMode="auto">
          <a:xfrm>
            <a:off x="5288920" y="353027"/>
            <a:ext cx="3590925" cy="2085975"/>
          </a:xfrm>
          <a:prstGeom prst="rect">
            <a:avLst/>
          </a:prstGeom>
          <a:ln>
            <a:noFill/>
          </a:ln>
          <a:effectLst>
            <a:outerShdw blurRad="190500" algn="tl" rotWithShape="0">
              <a:srgbClr val="000000">
                <a:alpha val="70000"/>
              </a:srgbClr>
            </a:outerShdw>
          </a:effectLst>
        </p:spPr>
      </p:pic>
      <p:pic>
        <p:nvPicPr>
          <p:cNvPr id="1028" name="Picture 4"/>
          <p:cNvPicPr>
            <a:picLocks noChangeAspect="1" noChangeArrowheads="1"/>
          </p:cNvPicPr>
          <p:nvPr/>
        </p:nvPicPr>
        <p:blipFill>
          <a:blip r:embed="rId5" cstate="print"/>
          <a:srcRect/>
          <a:stretch>
            <a:fillRect/>
          </a:stretch>
        </p:blipFill>
        <p:spPr bwMode="auto">
          <a:xfrm>
            <a:off x="6140342" y="2637363"/>
            <a:ext cx="2047875" cy="3571875"/>
          </a:xfrm>
          <a:prstGeom prst="rect">
            <a:avLst/>
          </a:prstGeom>
          <a:ln>
            <a:noFill/>
          </a:ln>
          <a:effectLst>
            <a:outerShdw blurRad="190500" algn="tl" rotWithShape="0">
              <a:srgbClr val="000000">
                <a:alpha val="70000"/>
              </a:srgbClr>
            </a:outerShdw>
          </a:effectLst>
        </p:spPr>
      </p:pic>
      <p:pic>
        <p:nvPicPr>
          <p:cNvPr id="1029" name="Picture 5"/>
          <p:cNvPicPr>
            <a:picLocks noChangeAspect="1" noChangeArrowheads="1"/>
          </p:cNvPicPr>
          <p:nvPr/>
        </p:nvPicPr>
        <p:blipFill>
          <a:blip r:embed="rId6" cstate="print"/>
          <a:srcRect/>
          <a:stretch>
            <a:fillRect/>
          </a:stretch>
        </p:blipFill>
        <p:spPr bwMode="auto">
          <a:xfrm>
            <a:off x="911395" y="2681103"/>
            <a:ext cx="2047875" cy="3590925"/>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dirty="0" smtClean="0"/>
              <a:t>Aircraft Data Card</a:t>
            </a:r>
          </a:p>
        </p:txBody>
      </p:sp>
      <p:sp>
        <p:nvSpPr>
          <p:cNvPr id="16387" name="Rectangle 3"/>
          <p:cNvSpPr>
            <a:spLocks noGrp="1" noChangeArrowheads="1"/>
          </p:cNvSpPr>
          <p:nvPr>
            <p:ph type="body" idx="1"/>
          </p:nvPr>
        </p:nvSpPr>
        <p:spPr>
          <a:xfrm>
            <a:off x="682852" y="1295400"/>
            <a:ext cx="7772400" cy="4953000"/>
          </a:xfrm>
        </p:spPr>
        <p:txBody>
          <a:bodyPr/>
          <a:lstStyle/>
          <a:p>
            <a:pPr eaLnBrk="1" hangingPunct="1">
              <a:spcAft>
                <a:spcPct val="25000"/>
              </a:spcAft>
            </a:pPr>
            <a:r>
              <a:rPr lang="en-US" dirty="0" smtClean="0"/>
              <a:t>Identifies authorized uses of aircraft.</a:t>
            </a:r>
          </a:p>
          <a:p>
            <a:pPr eaLnBrk="1" hangingPunct="1">
              <a:spcAft>
                <a:spcPct val="25000"/>
              </a:spcAft>
            </a:pPr>
            <a:r>
              <a:rPr lang="en-US" dirty="0" smtClean="0"/>
              <a:t>Inspected for “special use” activities.</a:t>
            </a:r>
          </a:p>
          <a:p>
            <a:pPr eaLnBrk="1" hangingPunct="1">
              <a:lnSpc>
                <a:spcPts val="3300"/>
              </a:lnSpc>
              <a:spcAft>
                <a:spcPct val="25000"/>
              </a:spcAft>
            </a:pPr>
            <a:r>
              <a:rPr lang="en-US" dirty="0" smtClean="0"/>
              <a:t>Helicopter Data Card stamped with red “Interagency Fire” is approved for interagency fire use.</a:t>
            </a:r>
          </a:p>
          <a:p>
            <a:pPr eaLnBrk="1" hangingPunct="1">
              <a:spcAft>
                <a:spcPct val="25000"/>
              </a:spcAft>
            </a:pPr>
            <a:r>
              <a:rPr lang="en-US" dirty="0" smtClean="0"/>
              <a:t>Check expiration date for currency.</a:t>
            </a:r>
          </a:p>
          <a:p>
            <a:pPr eaLnBrk="1" hangingPunct="1">
              <a:lnSpc>
                <a:spcPts val="3300"/>
              </a:lnSpc>
              <a:spcAft>
                <a:spcPct val="25000"/>
              </a:spcAft>
            </a:pPr>
            <a:r>
              <a:rPr lang="en-US" dirty="0" smtClean="0"/>
              <a:t>If mission on card has a slash through it and is not initialed, do not fly that mission.</a:t>
            </a:r>
          </a:p>
        </p:txBody>
      </p:sp>
      <p:sp>
        <p:nvSpPr>
          <p:cNvPr id="4" name="Date Placeholder 3"/>
          <p:cNvSpPr>
            <a:spLocks noGrp="1"/>
          </p:cNvSpPr>
          <p:nvPr>
            <p:ph type="dt" sz="half" idx="10"/>
          </p:nvPr>
        </p:nvSpPr>
        <p:spPr/>
        <p:txBody>
          <a:bodyPr/>
          <a:lstStyle/>
          <a:p>
            <a:pPr>
              <a:defRPr/>
            </a:pPr>
            <a:r>
              <a:rPr lang="en-US" smtClean="0"/>
              <a:t>S-270  Aviation Management and Safety</a:t>
            </a: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3"/>
          <p:cNvSpPr txBox="1">
            <a:spLocks noChangeArrowheads="1"/>
          </p:cNvSpPr>
          <p:nvPr/>
        </p:nvSpPr>
        <p:spPr bwMode="auto">
          <a:xfrm>
            <a:off x="5334000" y="609600"/>
            <a:ext cx="3513138" cy="2062163"/>
          </a:xfrm>
          <a:prstGeom prst="rect">
            <a:avLst/>
          </a:prstGeom>
          <a:noFill/>
          <a:ln w="9525">
            <a:noFill/>
            <a:miter lim="800000"/>
            <a:headEnd/>
            <a:tailEnd/>
          </a:ln>
        </p:spPr>
        <p:txBody>
          <a:bodyPr>
            <a:spAutoFit/>
          </a:bodyPr>
          <a:lstStyle/>
          <a:p>
            <a:pPr algn="ctr"/>
            <a:r>
              <a:rPr lang="en-US" sz="3200" b="1" dirty="0">
                <a:solidFill>
                  <a:srgbClr val="000066"/>
                </a:solidFill>
                <a:latin typeface="+mn-lt"/>
              </a:rPr>
              <a:t>Aircraft </a:t>
            </a:r>
            <a:br>
              <a:rPr lang="en-US" sz="3200" b="1" dirty="0">
                <a:solidFill>
                  <a:srgbClr val="000066"/>
                </a:solidFill>
                <a:latin typeface="+mn-lt"/>
              </a:rPr>
            </a:br>
            <a:r>
              <a:rPr lang="en-US" sz="3200" b="1" dirty="0">
                <a:solidFill>
                  <a:srgbClr val="000066"/>
                </a:solidFill>
                <a:latin typeface="+mn-lt"/>
              </a:rPr>
              <a:t>Data Card</a:t>
            </a:r>
          </a:p>
          <a:p>
            <a:pPr algn="ctr"/>
            <a:r>
              <a:rPr lang="en-US" sz="3200" b="1" dirty="0">
                <a:solidFill>
                  <a:srgbClr val="000066"/>
                </a:solidFill>
                <a:latin typeface="+mn-lt"/>
              </a:rPr>
              <a:t>(Airplane)</a:t>
            </a:r>
          </a:p>
          <a:p>
            <a:pPr algn="ctr"/>
            <a:r>
              <a:rPr lang="en-US" sz="3200" b="1" dirty="0">
                <a:solidFill>
                  <a:srgbClr val="000066"/>
                </a:solidFill>
                <a:latin typeface="+mn-lt"/>
              </a:rPr>
              <a:t>AMD</a:t>
            </a:r>
          </a:p>
        </p:txBody>
      </p:sp>
      <p:sp>
        <p:nvSpPr>
          <p:cNvPr id="17412" name="Text Box 4"/>
          <p:cNvSpPr txBox="1">
            <a:spLocks noChangeArrowheads="1"/>
          </p:cNvSpPr>
          <p:nvPr/>
        </p:nvSpPr>
        <p:spPr bwMode="auto">
          <a:xfrm>
            <a:off x="5851372" y="4130675"/>
            <a:ext cx="2460930" cy="2062103"/>
          </a:xfrm>
          <a:prstGeom prst="rect">
            <a:avLst/>
          </a:prstGeom>
          <a:noFill/>
          <a:ln w="9525">
            <a:noFill/>
            <a:miter lim="800000"/>
            <a:headEnd/>
            <a:tailEnd/>
          </a:ln>
        </p:spPr>
        <p:txBody>
          <a:bodyPr wrap="none">
            <a:spAutoFit/>
          </a:bodyPr>
          <a:lstStyle/>
          <a:p>
            <a:pPr algn="ctr"/>
            <a:r>
              <a:rPr lang="en-US" sz="3200" b="1" dirty="0">
                <a:solidFill>
                  <a:srgbClr val="000066"/>
                </a:solidFill>
                <a:latin typeface="+mn-lt"/>
              </a:rPr>
              <a:t>Aircraft </a:t>
            </a:r>
            <a:br>
              <a:rPr lang="en-US" sz="3200" b="1" dirty="0">
                <a:solidFill>
                  <a:srgbClr val="000066"/>
                </a:solidFill>
                <a:latin typeface="+mn-lt"/>
              </a:rPr>
            </a:br>
            <a:r>
              <a:rPr lang="en-US" sz="3200" b="1" dirty="0">
                <a:solidFill>
                  <a:srgbClr val="000066"/>
                </a:solidFill>
                <a:latin typeface="+mn-lt"/>
              </a:rPr>
              <a:t>Data Card</a:t>
            </a:r>
          </a:p>
          <a:p>
            <a:pPr algn="ctr"/>
            <a:r>
              <a:rPr lang="en-US" sz="3200" b="1" dirty="0">
                <a:solidFill>
                  <a:srgbClr val="000066"/>
                </a:solidFill>
                <a:latin typeface="+mn-lt"/>
              </a:rPr>
              <a:t>(Helicopter)</a:t>
            </a:r>
          </a:p>
          <a:p>
            <a:pPr algn="ctr"/>
            <a:r>
              <a:rPr lang="en-US" sz="3200" b="1" dirty="0">
                <a:solidFill>
                  <a:srgbClr val="000066"/>
                </a:solidFill>
                <a:latin typeface="+mn-lt"/>
              </a:rPr>
              <a:t>AMD</a:t>
            </a:r>
          </a:p>
        </p:txBody>
      </p:sp>
      <p:sp>
        <p:nvSpPr>
          <p:cNvPr id="6" name="Date Placeholder 5"/>
          <p:cNvSpPr>
            <a:spLocks noGrp="1"/>
          </p:cNvSpPr>
          <p:nvPr>
            <p:ph type="dt" sz="half" idx="10"/>
          </p:nvPr>
        </p:nvSpPr>
        <p:spPr/>
        <p:txBody>
          <a:bodyPr/>
          <a:lstStyle/>
          <a:p>
            <a:pPr>
              <a:defRPr/>
            </a:pPr>
            <a:r>
              <a:rPr lang="en-US" smtClean="0"/>
              <a:t>S-270  Aviation Management and Safety</a:t>
            </a: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487532" y="328473"/>
            <a:ext cx="4534858" cy="3062857"/>
          </a:xfrm>
          <a:prstGeom prst="rect">
            <a:avLst/>
          </a:prstGeom>
          <a:ln>
            <a:noFill/>
          </a:ln>
          <a:effectLst>
            <a:outerShdw blurRad="190500" algn="tl" rotWithShape="0">
              <a:srgbClr val="000000">
                <a:alpha val="70000"/>
              </a:srgbClr>
            </a:outerShdw>
          </a:effectLst>
        </p:spPr>
      </p:pic>
      <p:pic>
        <p:nvPicPr>
          <p:cNvPr id="2051" name="Picture 3"/>
          <p:cNvPicPr>
            <a:picLocks noChangeAspect="1" noChangeArrowheads="1"/>
          </p:cNvPicPr>
          <p:nvPr/>
        </p:nvPicPr>
        <p:blipFill>
          <a:blip r:embed="rId4" cstate="print"/>
          <a:srcRect/>
          <a:stretch>
            <a:fillRect/>
          </a:stretch>
        </p:blipFill>
        <p:spPr bwMode="auto">
          <a:xfrm>
            <a:off x="482772" y="3571050"/>
            <a:ext cx="4544001" cy="2816001"/>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3"/>
          <p:cNvSpPr txBox="1">
            <a:spLocks noChangeArrowheads="1"/>
          </p:cNvSpPr>
          <p:nvPr/>
        </p:nvSpPr>
        <p:spPr bwMode="auto">
          <a:xfrm>
            <a:off x="5334000" y="609600"/>
            <a:ext cx="3513138" cy="2062103"/>
          </a:xfrm>
          <a:prstGeom prst="rect">
            <a:avLst/>
          </a:prstGeom>
          <a:noFill/>
          <a:ln w="9525">
            <a:noFill/>
            <a:miter lim="800000"/>
            <a:headEnd/>
            <a:tailEnd/>
          </a:ln>
        </p:spPr>
        <p:txBody>
          <a:bodyPr>
            <a:spAutoFit/>
          </a:bodyPr>
          <a:lstStyle/>
          <a:p>
            <a:pPr algn="ctr"/>
            <a:r>
              <a:rPr lang="en-US" sz="3200" b="1" dirty="0">
                <a:solidFill>
                  <a:srgbClr val="000066"/>
                </a:solidFill>
                <a:latin typeface="Arial" charset="0"/>
              </a:rPr>
              <a:t>Aircraft </a:t>
            </a:r>
            <a:br>
              <a:rPr lang="en-US" sz="3200" b="1" dirty="0">
                <a:solidFill>
                  <a:srgbClr val="000066"/>
                </a:solidFill>
                <a:latin typeface="Arial" charset="0"/>
              </a:rPr>
            </a:br>
            <a:r>
              <a:rPr lang="en-US" sz="3200" b="1" dirty="0">
                <a:solidFill>
                  <a:srgbClr val="000066"/>
                </a:solidFill>
                <a:latin typeface="Arial" charset="0"/>
              </a:rPr>
              <a:t>Data Card</a:t>
            </a:r>
          </a:p>
          <a:p>
            <a:pPr algn="ctr"/>
            <a:r>
              <a:rPr lang="en-US" sz="3200" b="1" dirty="0">
                <a:solidFill>
                  <a:srgbClr val="000066"/>
                </a:solidFill>
                <a:latin typeface="Arial" charset="0"/>
              </a:rPr>
              <a:t>(Airplane)</a:t>
            </a:r>
          </a:p>
          <a:p>
            <a:pPr algn="ctr"/>
            <a:r>
              <a:rPr lang="en-US" sz="3200" b="1" dirty="0">
                <a:solidFill>
                  <a:srgbClr val="000066"/>
                </a:solidFill>
                <a:latin typeface="Arial" charset="0"/>
              </a:rPr>
              <a:t>USFS</a:t>
            </a:r>
          </a:p>
        </p:txBody>
      </p:sp>
      <p:sp>
        <p:nvSpPr>
          <p:cNvPr id="18436" name="Text Box 4"/>
          <p:cNvSpPr txBox="1">
            <a:spLocks noChangeArrowheads="1"/>
          </p:cNvSpPr>
          <p:nvPr/>
        </p:nvSpPr>
        <p:spPr bwMode="auto">
          <a:xfrm>
            <a:off x="5840260" y="4130675"/>
            <a:ext cx="2460930" cy="2062103"/>
          </a:xfrm>
          <a:prstGeom prst="rect">
            <a:avLst/>
          </a:prstGeom>
          <a:noFill/>
          <a:ln w="9525">
            <a:noFill/>
            <a:miter lim="800000"/>
            <a:headEnd/>
            <a:tailEnd/>
          </a:ln>
        </p:spPr>
        <p:txBody>
          <a:bodyPr wrap="none">
            <a:spAutoFit/>
          </a:bodyPr>
          <a:lstStyle/>
          <a:p>
            <a:pPr algn="ctr"/>
            <a:r>
              <a:rPr lang="en-US" sz="3200" b="1" dirty="0">
                <a:solidFill>
                  <a:srgbClr val="000066"/>
                </a:solidFill>
                <a:latin typeface="Arial" charset="0"/>
              </a:rPr>
              <a:t>Aircraft </a:t>
            </a:r>
            <a:br>
              <a:rPr lang="en-US" sz="3200" b="1" dirty="0">
                <a:solidFill>
                  <a:srgbClr val="000066"/>
                </a:solidFill>
                <a:latin typeface="Arial" charset="0"/>
              </a:rPr>
            </a:br>
            <a:r>
              <a:rPr lang="en-US" sz="3200" b="1" dirty="0">
                <a:solidFill>
                  <a:srgbClr val="000066"/>
                </a:solidFill>
                <a:latin typeface="Arial" charset="0"/>
              </a:rPr>
              <a:t>Data Card</a:t>
            </a:r>
          </a:p>
          <a:p>
            <a:pPr algn="ctr"/>
            <a:r>
              <a:rPr lang="en-US" sz="3200" b="1" dirty="0">
                <a:solidFill>
                  <a:srgbClr val="000066"/>
                </a:solidFill>
                <a:latin typeface="Arial" charset="0"/>
              </a:rPr>
              <a:t>(Helicopter)</a:t>
            </a:r>
          </a:p>
          <a:p>
            <a:pPr algn="ctr"/>
            <a:r>
              <a:rPr lang="en-US" sz="3200" b="1" dirty="0">
                <a:solidFill>
                  <a:srgbClr val="000066"/>
                </a:solidFill>
                <a:latin typeface="Arial" charset="0"/>
              </a:rPr>
              <a:t>USFS</a:t>
            </a:r>
          </a:p>
        </p:txBody>
      </p:sp>
      <p:sp>
        <p:nvSpPr>
          <p:cNvPr id="6" name="Date Placeholder 5"/>
          <p:cNvSpPr>
            <a:spLocks noGrp="1"/>
          </p:cNvSpPr>
          <p:nvPr>
            <p:ph type="dt" sz="half" idx="10"/>
          </p:nvPr>
        </p:nvSpPr>
        <p:spPr/>
        <p:txBody>
          <a:bodyPr/>
          <a:lstStyle/>
          <a:p>
            <a:pPr>
              <a:defRPr/>
            </a:pPr>
            <a:r>
              <a:rPr lang="en-US" smtClean="0"/>
              <a:t>S-270  Aviation Management and Safety</a:t>
            </a:r>
            <a:endParaRPr lang="en-US" dirty="0"/>
          </a:p>
        </p:txBody>
      </p:sp>
      <p:pic>
        <p:nvPicPr>
          <p:cNvPr id="3074" name="Picture 2"/>
          <p:cNvPicPr>
            <a:picLocks noChangeAspect="1" noChangeArrowheads="1"/>
          </p:cNvPicPr>
          <p:nvPr/>
        </p:nvPicPr>
        <p:blipFill>
          <a:blip r:embed="rId3" cstate="print"/>
          <a:srcRect/>
          <a:stretch>
            <a:fillRect/>
          </a:stretch>
        </p:blipFill>
        <p:spPr bwMode="auto">
          <a:xfrm>
            <a:off x="419747" y="427330"/>
            <a:ext cx="4629150" cy="2838450"/>
          </a:xfrm>
          <a:prstGeom prst="rect">
            <a:avLst/>
          </a:prstGeom>
          <a:ln>
            <a:noFill/>
          </a:ln>
          <a:effectLst>
            <a:outerShdw blurRad="190500" algn="tl" rotWithShape="0">
              <a:srgbClr val="000000">
                <a:alpha val="70000"/>
              </a:srgbClr>
            </a:outerShdw>
          </a:effectLst>
        </p:spPr>
      </p:pic>
      <p:pic>
        <p:nvPicPr>
          <p:cNvPr id="8" name="Picture 7" descr="C:\Jobs\S-270 Basic Air Ops\Images\JPGS for PPT\FS forms.jpg"/>
          <p:cNvPicPr>
            <a:picLocks noChangeAspect="1" noChangeArrowheads="1"/>
          </p:cNvPicPr>
          <p:nvPr/>
        </p:nvPicPr>
        <p:blipFill>
          <a:blip r:embed="rId4" cstate="print"/>
          <a:srcRect l="4850" t="48995" r="45062" b="5714"/>
          <a:stretch>
            <a:fillRect/>
          </a:stretch>
        </p:blipFill>
        <p:spPr bwMode="auto">
          <a:xfrm>
            <a:off x="399143" y="3360057"/>
            <a:ext cx="4637314" cy="3106057"/>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dirty="0" smtClean="0"/>
              <a:t>Aircraft Data Card</a:t>
            </a:r>
          </a:p>
        </p:txBody>
      </p:sp>
      <p:sp>
        <p:nvSpPr>
          <p:cNvPr id="19459" name="Rectangle 3"/>
          <p:cNvSpPr>
            <a:spLocks noGrp="1" noChangeArrowheads="1"/>
          </p:cNvSpPr>
          <p:nvPr>
            <p:ph type="body" idx="1"/>
          </p:nvPr>
        </p:nvSpPr>
        <p:spPr>
          <a:xfrm>
            <a:off x="670272" y="1497366"/>
            <a:ext cx="7772400" cy="4800600"/>
          </a:xfrm>
        </p:spPr>
        <p:txBody>
          <a:bodyPr>
            <a:normAutofit lnSpcReduction="10000"/>
          </a:bodyPr>
          <a:lstStyle/>
          <a:p>
            <a:pPr eaLnBrk="1" hangingPunct="1">
              <a:spcAft>
                <a:spcPct val="25000"/>
              </a:spcAft>
            </a:pPr>
            <a:r>
              <a:rPr lang="en-US" dirty="0" smtClean="0"/>
              <a:t>Airplanes not approved for special use missions are issued a separate card/letter.</a:t>
            </a:r>
          </a:p>
          <a:p>
            <a:pPr eaLnBrk="1" hangingPunct="1">
              <a:spcAft>
                <a:spcPct val="25000"/>
              </a:spcAft>
            </a:pPr>
            <a:r>
              <a:rPr lang="en-US" dirty="0" smtClean="0"/>
              <a:t>Card or letter will state “Rental Only – Not for Special Use” or “Point-to-Point” use.</a:t>
            </a:r>
          </a:p>
          <a:p>
            <a:pPr eaLnBrk="1" hangingPunct="1">
              <a:spcAft>
                <a:spcPct val="25000"/>
              </a:spcAft>
            </a:pPr>
            <a:r>
              <a:rPr lang="en-US" dirty="0" smtClean="0"/>
              <a:t>These aircraft can be used only for point-to-point or administrative flights (airport to airport).</a:t>
            </a:r>
          </a:p>
        </p:txBody>
      </p:sp>
      <p:sp>
        <p:nvSpPr>
          <p:cNvPr id="4" name="Date Placeholder 3"/>
          <p:cNvSpPr>
            <a:spLocks noGrp="1"/>
          </p:cNvSpPr>
          <p:nvPr>
            <p:ph type="dt" sz="half" idx="10"/>
          </p:nvPr>
        </p:nvSpPr>
        <p:spPr/>
        <p:txBody>
          <a:bodyPr/>
          <a:lstStyle/>
          <a:p>
            <a:pPr>
              <a:defRPr/>
            </a:pPr>
            <a:r>
              <a:rPr lang="en-US" smtClean="0"/>
              <a:t>S-270  Aviation Management and Safety</a:t>
            </a:r>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04800" y="609600"/>
            <a:ext cx="8534400" cy="838200"/>
          </a:xfrm>
        </p:spPr>
        <p:txBody>
          <a:bodyPr/>
          <a:lstStyle/>
          <a:p>
            <a:pPr eaLnBrk="1" hangingPunct="1"/>
            <a:r>
              <a:rPr lang="en-US" dirty="0" smtClean="0"/>
              <a:t>Aircraft and Pilot Requirements</a:t>
            </a:r>
          </a:p>
        </p:txBody>
      </p:sp>
      <p:sp>
        <p:nvSpPr>
          <p:cNvPr id="20483" name="Rectangle 3"/>
          <p:cNvSpPr>
            <a:spLocks noGrp="1" noChangeArrowheads="1"/>
          </p:cNvSpPr>
          <p:nvPr>
            <p:ph type="body" idx="1"/>
          </p:nvPr>
        </p:nvSpPr>
        <p:spPr>
          <a:xfrm>
            <a:off x="685800" y="2209800"/>
            <a:ext cx="7772400" cy="4114800"/>
          </a:xfrm>
        </p:spPr>
        <p:txBody>
          <a:bodyPr/>
          <a:lstStyle/>
          <a:p>
            <a:pPr eaLnBrk="1" hangingPunct="1">
              <a:spcAft>
                <a:spcPct val="25000"/>
              </a:spcAft>
            </a:pPr>
            <a:r>
              <a:rPr lang="en-US" dirty="0" smtClean="0"/>
              <a:t>If either the Pilot Qualification Card or the Aircraft Data Card has expired or is missing prior to the</a:t>
            </a:r>
            <a:r>
              <a:rPr lang="en-US" dirty="0" smtClean="0">
                <a:solidFill>
                  <a:schemeClr val="folHlink"/>
                </a:solidFill>
              </a:rPr>
              <a:t> </a:t>
            </a:r>
            <a:r>
              <a:rPr lang="en-US" dirty="0" smtClean="0"/>
              <a:t>flight,</a:t>
            </a:r>
            <a:r>
              <a:rPr lang="en-US" dirty="0" smtClean="0">
                <a:solidFill>
                  <a:schemeClr val="folHlink"/>
                </a:solidFill>
              </a:rPr>
              <a:t> </a:t>
            </a:r>
            <a:br>
              <a:rPr lang="en-US" dirty="0" smtClean="0">
                <a:solidFill>
                  <a:schemeClr val="folHlink"/>
                </a:solidFill>
              </a:rPr>
            </a:br>
            <a:r>
              <a:rPr lang="en-US" i="1" dirty="0" smtClean="0">
                <a:solidFill>
                  <a:srgbClr val="FF3300"/>
                </a:solidFill>
                <a:latin typeface="+mj-lt"/>
              </a:rPr>
              <a:t>DO NOT GO!!!!  </a:t>
            </a:r>
          </a:p>
          <a:p>
            <a:pPr eaLnBrk="1" hangingPunct="1"/>
            <a:r>
              <a:rPr lang="en-US" dirty="0" smtClean="0"/>
              <a:t>Report situation to your dispatcher, immediate supervisor, or unit aviation specialist.</a:t>
            </a:r>
          </a:p>
          <a:p>
            <a:pPr eaLnBrk="1" hangingPunct="1"/>
            <a:endParaRPr lang="en-US" dirty="0" smtClean="0"/>
          </a:p>
        </p:txBody>
      </p:sp>
      <p:sp>
        <p:nvSpPr>
          <p:cNvPr id="4" name="Date Placeholder 3"/>
          <p:cNvSpPr>
            <a:spLocks noGrp="1"/>
          </p:cNvSpPr>
          <p:nvPr>
            <p:ph type="dt" sz="half" idx="10"/>
          </p:nvPr>
        </p:nvSpPr>
        <p:spPr/>
        <p:txBody>
          <a:bodyPr/>
          <a:lstStyle/>
          <a:p>
            <a:pPr>
              <a:defRPr/>
            </a:pPr>
            <a:r>
              <a:rPr lang="en-US" smtClean="0"/>
              <a:t>S-270  Aviation Management and Safety</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a:t>
            </a:r>
            <a:endParaRPr lang="en-US" dirty="0"/>
          </a:p>
        </p:txBody>
      </p:sp>
      <p:sp>
        <p:nvSpPr>
          <p:cNvPr id="11" name="Content Placeholder 10"/>
          <p:cNvSpPr>
            <a:spLocks noGrp="1"/>
          </p:cNvSpPr>
          <p:nvPr>
            <p:ph idx="1"/>
          </p:nvPr>
        </p:nvSpPr>
        <p:spPr/>
        <p:txBody>
          <a:bodyPr/>
          <a:lstStyle/>
          <a:p>
            <a:endParaRPr lang="en-US" dirty="0"/>
          </a:p>
        </p:txBody>
      </p:sp>
      <p:pic>
        <p:nvPicPr>
          <p:cNvPr id="12" name="Picture 2" descr="W:\Ed\Photos.10.3.08\_MG_9714.JPG 1.4.jpg"/>
          <p:cNvPicPr>
            <a:picLocks noChangeAspect="1" noChangeArrowheads="1"/>
          </p:cNvPicPr>
          <p:nvPr/>
        </p:nvPicPr>
        <p:blipFill>
          <a:blip r:embed="rId3" cstate="print"/>
          <a:srcRect/>
          <a:stretch>
            <a:fillRect/>
          </a:stretch>
        </p:blipFill>
        <p:spPr bwMode="auto">
          <a:xfrm>
            <a:off x="4413399" y="1752600"/>
            <a:ext cx="3898933"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2" descr="W:\Ed\Photos.10.3.08\41xO1b7UTHL__SS500_.jpg"/>
          <p:cNvPicPr>
            <a:picLocks noChangeAspect="1" noChangeArrowheads="1"/>
          </p:cNvPicPr>
          <p:nvPr/>
        </p:nvPicPr>
        <p:blipFill>
          <a:blip r:embed="rId4" cstate="print">
            <a:lum bright="8000"/>
          </a:blip>
          <a:srcRect l="16351" r="16793"/>
          <a:stretch>
            <a:fillRect/>
          </a:stretch>
        </p:blipFill>
        <p:spPr bwMode="auto">
          <a:xfrm>
            <a:off x="831668" y="1752600"/>
            <a:ext cx="2750063"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Pilot Qualification Card and </a:t>
            </a:r>
            <a:br>
              <a:rPr lang="en-US" dirty="0" smtClean="0"/>
            </a:br>
            <a:r>
              <a:rPr lang="en-US" dirty="0" smtClean="0"/>
              <a:t>Aircraft Data Card</a:t>
            </a:r>
            <a:endParaRPr lang="en-US" dirty="0"/>
          </a:p>
        </p:txBody>
      </p:sp>
      <p:sp>
        <p:nvSpPr>
          <p:cNvPr id="3" name="Content Placeholder 2"/>
          <p:cNvSpPr>
            <a:spLocks noGrp="1"/>
          </p:cNvSpPr>
          <p:nvPr>
            <p:ph idx="1"/>
          </p:nvPr>
        </p:nvSpPr>
        <p:spPr/>
        <p:txBody>
          <a:bodyPr/>
          <a:lstStyle/>
          <a:p>
            <a:r>
              <a:rPr lang="en-US" dirty="0" smtClean="0"/>
              <a:t>As a passenger, you should ensure the pilot and aircraft are qualified for the </a:t>
            </a:r>
            <a:r>
              <a:rPr lang="en-US" dirty="0" smtClean="0"/>
              <a:t>mission </a:t>
            </a:r>
            <a:r>
              <a:rPr lang="en-US" dirty="0" smtClean="0"/>
              <a:t>by asking to see the pilot/aircraft cards.</a:t>
            </a:r>
            <a:endParaRPr lang="en-US" dirty="0"/>
          </a:p>
        </p:txBody>
      </p:sp>
      <p:sp>
        <p:nvSpPr>
          <p:cNvPr id="4" name="Date Placeholder 3"/>
          <p:cNvSpPr>
            <a:spLocks noGrp="1"/>
          </p:cNvSpPr>
          <p:nvPr>
            <p:ph type="dt" sz="half" idx="10"/>
          </p:nvPr>
        </p:nvSpPr>
        <p:spPr/>
        <p:txBody>
          <a:bodyPr/>
          <a:lstStyle/>
          <a:p>
            <a:pPr>
              <a:defRPr/>
            </a:pPr>
            <a:r>
              <a:rPr lang="en-US" smtClean="0"/>
              <a:t>S-270  Aviation Management and Safety</a:t>
            </a:r>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04800" y="558560"/>
            <a:ext cx="8534400" cy="838200"/>
          </a:xfrm>
        </p:spPr>
        <p:txBody>
          <a:bodyPr/>
          <a:lstStyle/>
          <a:p>
            <a:pPr eaLnBrk="1" hangingPunct="1"/>
            <a:r>
              <a:rPr lang="en-US" sz="3600" dirty="0" smtClean="0"/>
              <a:t>Cooperator Aircraft</a:t>
            </a:r>
            <a:br>
              <a:rPr lang="en-US" sz="3600" dirty="0" smtClean="0"/>
            </a:br>
            <a:r>
              <a:rPr lang="en-US" sz="2800" b="1" dirty="0" smtClean="0">
                <a:solidFill>
                  <a:srgbClr val="000066"/>
                </a:solidFill>
                <a:effectLst/>
                <a:latin typeface="+mn-lt"/>
              </a:rPr>
              <a:t>(State, Private, Military) </a:t>
            </a:r>
          </a:p>
        </p:txBody>
      </p:sp>
      <p:sp>
        <p:nvSpPr>
          <p:cNvPr id="21507" name="Rectangle 3"/>
          <p:cNvSpPr>
            <a:spLocks noGrp="1" noChangeArrowheads="1"/>
          </p:cNvSpPr>
          <p:nvPr>
            <p:ph type="body" idx="1"/>
          </p:nvPr>
        </p:nvSpPr>
        <p:spPr/>
        <p:txBody>
          <a:bodyPr/>
          <a:lstStyle/>
          <a:p>
            <a:pPr eaLnBrk="1" hangingPunct="1">
              <a:lnSpc>
                <a:spcPct val="85000"/>
              </a:lnSpc>
              <a:spcBef>
                <a:spcPct val="50000"/>
              </a:spcBef>
              <a:spcAft>
                <a:spcPct val="5000"/>
              </a:spcAft>
            </a:pPr>
            <a:r>
              <a:rPr lang="en-US" dirty="0" smtClean="0"/>
              <a:t>Memorandum of Understanding (MOU) required.</a:t>
            </a:r>
          </a:p>
          <a:p>
            <a:pPr eaLnBrk="1" hangingPunct="1">
              <a:lnSpc>
                <a:spcPct val="85000"/>
              </a:lnSpc>
              <a:spcBef>
                <a:spcPct val="50000"/>
              </a:spcBef>
              <a:spcAft>
                <a:spcPct val="5000"/>
              </a:spcAft>
            </a:pPr>
            <a:r>
              <a:rPr lang="en-US" dirty="0" smtClean="0"/>
              <a:t>USFS or AMD must approve aircraft and pilots.</a:t>
            </a:r>
          </a:p>
          <a:p>
            <a:pPr eaLnBrk="1" hangingPunct="1">
              <a:lnSpc>
                <a:spcPct val="85000"/>
              </a:lnSpc>
              <a:spcBef>
                <a:spcPct val="50000"/>
              </a:spcBef>
              <a:spcAft>
                <a:spcPct val="5000"/>
              </a:spcAft>
            </a:pPr>
            <a:r>
              <a:rPr lang="en-US" dirty="0" smtClean="0"/>
              <a:t>USFS or AMD issues letter identifying approved aircraft and pilots.</a:t>
            </a:r>
          </a:p>
        </p:txBody>
      </p:sp>
      <p:sp>
        <p:nvSpPr>
          <p:cNvPr id="4" name="Date Placeholder 3"/>
          <p:cNvSpPr>
            <a:spLocks noGrp="1"/>
          </p:cNvSpPr>
          <p:nvPr>
            <p:ph type="dt" sz="half" idx="10"/>
          </p:nvPr>
        </p:nvSpPr>
        <p:spPr/>
        <p:txBody>
          <a:bodyPr/>
          <a:lstStyle/>
          <a:p>
            <a:pPr>
              <a:defRPr/>
            </a:pPr>
            <a:r>
              <a:rPr lang="en-US" smtClean="0"/>
              <a:t>S-270  Aviation Management and Safety</a:t>
            </a:r>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04800" y="478658"/>
            <a:ext cx="8534400" cy="838200"/>
          </a:xfrm>
        </p:spPr>
        <p:txBody>
          <a:bodyPr/>
          <a:lstStyle/>
          <a:p>
            <a:pPr eaLnBrk="1" hangingPunct="1"/>
            <a:r>
              <a:rPr lang="en-US" dirty="0" smtClean="0"/>
              <a:t>Single Pilot Flight and </a:t>
            </a:r>
            <a:br>
              <a:rPr lang="en-US" dirty="0" smtClean="0"/>
            </a:br>
            <a:r>
              <a:rPr lang="en-US" dirty="0" smtClean="0"/>
              <a:t>Duty Limitations</a:t>
            </a:r>
          </a:p>
        </p:txBody>
      </p:sp>
      <p:sp>
        <p:nvSpPr>
          <p:cNvPr id="22531" name="Rectangle 3"/>
          <p:cNvSpPr>
            <a:spLocks noGrp="1" noChangeArrowheads="1"/>
          </p:cNvSpPr>
          <p:nvPr>
            <p:ph type="body" idx="1"/>
          </p:nvPr>
        </p:nvSpPr>
        <p:spPr>
          <a:xfrm>
            <a:off x="673974" y="1524000"/>
            <a:ext cx="7772400" cy="5105400"/>
          </a:xfrm>
        </p:spPr>
        <p:txBody>
          <a:bodyPr/>
          <a:lstStyle/>
          <a:p>
            <a:pPr>
              <a:lnSpc>
                <a:spcPts val="3300"/>
              </a:lnSpc>
              <a:spcBef>
                <a:spcPct val="0"/>
              </a:spcBef>
              <a:spcAft>
                <a:spcPct val="20000"/>
              </a:spcAft>
              <a:buClr>
                <a:schemeClr val="tx1"/>
              </a:buClr>
            </a:pPr>
            <a:r>
              <a:rPr lang="en-US" sz="3000" dirty="0" smtClean="0"/>
              <a:t>8 hours flight </a:t>
            </a:r>
            <a:br>
              <a:rPr lang="en-US" sz="3000" dirty="0" smtClean="0"/>
            </a:br>
            <a:r>
              <a:rPr lang="en-US" sz="3000" dirty="0" smtClean="0"/>
              <a:t>time/day</a:t>
            </a:r>
          </a:p>
          <a:p>
            <a:pPr>
              <a:lnSpc>
                <a:spcPts val="3300"/>
              </a:lnSpc>
              <a:spcBef>
                <a:spcPct val="0"/>
              </a:spcBef>
              <a:spcAft>
                <a:spcPct val="20000"/>
              </a:spcAft>
              <a:buClr>
                <a:schemeClr val="tx1"/>
              </a:buClr>
            </a:pPr>
            <a:r>
              <a:rPr lang="en-US" sz="3000" dirty="0" smtClean="0"/>
              <a:t>14 consecutive </a:t>
            </a:r>
            <a:br>
              <a:rPr lang="en-US" sz="3000" dirty="0" smtClean="0"/>
            </a:br>
            <a:r>
              <a:rPr lang="en-US" sz="3000" dirty="0" smtClean="0"/>
              <a:t>duty hours/day</a:t>
            </a:r>
          </a:p>
          <a:p>
            <a:pPr>
              <a:lnSpc>
                <a:spcPts val="3300"/>
              </a:lnSpc>
              <a:spcBef>
                <a:spcPct val="0"/>
              </a:spcBef>
              <a:spcAft>
                <a:spcPct val="20000"/>
              </a:spcAft>
              <a:buClr>
                <a:schemeClr val="tx1"/>
              </a:buClr>
            </a:pPr>
            <a:r>
              <a:rPr lang="en-US" sz="3000" dirty="0" smtClean="0"/>
              <a:t>10 hours rest </a:t>
            </a:r>
            <a:br>
              <a:rPr lang="en-US" sz="3000" dirty="0" smtClean="0"/>
            </a:br>
            <a:r>
              <a:rPr lang="en-US" sz="3000" dirty="0" smtClean="0"/>
              <a:t>between days</a:t>
            </a:r>
          </a:p>
          <a:p>
            <a:pPr>
              <a:lnSpc>
                <a:spcPts val="3300"/>
              </a:lnSpc>
              <a:spcBef>
                <a:spcPct val="0"/>
              </a:spcBef>
              <a:spcAft>
                <a:spcPct val="20000"/>
              </a:spcAft>
              <a:buClr>
                <a:schemeClr val="tx1"/>
              </a:buClr>
            </a:pPr>
            <a:r>
              <a:rPr lang="en-US" sz="3000" dirty="0" smtClean="0"/>
              <a:t>36 hours in 6 </a:t>
            </a:r>
            <a:br>
              <a:rPr lang="en-US" sz="3000" dirty="0" smtClean="0"/>
            </a:br>
            <a:r>
              <a:rPr lang="en-US" sz="3000" dirty="0" smtClean="0"/>
              <a:t>days (not to </a:t>
            </a:r>
            <a:br>
              <a:rPr lang="en-US" sz="3000" dirty="0" smtClean="0"/>
            </a:br>
            <a:r>
              <a:rPr lang="en-US" sz="3000" dirty="0" smtClean="0"/>
              <a:t>exceed 42 hours)</a:t>
            </a:r>
          </a:p>
          <a:p>
            <a:pPr>
              <a:spcBef>
                <a:spcPct val="0"/>
              </a:spcBef>
              <a:spcAft>
                <a:spcPct val="20000"/>
              </a:spcAft>
              <a:buClr>
                <a:schemeClr val="tx1"/>
              </a:buClr>
            </a:pPr>
            <a:r>
              <a:rPr lang="en-US" sz="3000" dirty="0" smtClean="0"/>
              <a:t>2 days off in any 14-day period</a:t>
            </a:r>
          </a:p>
        </p:txBody>
      </p:sp>
      <p:pic>
        <p:nvPicPr>
          <p:cNvPr id="22532" name="Picture 4" descr="C:\Jobs\Sort'n'trash\use for courses\Pilot NPS.jpg"/>
          <p:cNvPicPr>
            <a:picLocks noChangeAspect="1" noChangeArrowheads="1"/>
          </p:cNvPicPr>
          <p:nvPr/>
        </p:nvPicPr>
        <p:blipFill>
          <a:blip r:embed="rId3" cstate="print"/>
          <a:srcRect/>
          <a:stretch>
            <a:fillRect/>
          </a:stretch>
        </p:blipFill>
        <p:spPr bwMode="auto">
          <a:xfrm>
            <a:off x="4119987" y="1850255"/>
            <a:ext cx="4470400" cy="357632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Date Placeholder 4"/>
          <p:cNvSpPr>
            <a:spLocks noGrp="1"/>
          </p:cNvSpPr>
          <p:nvPr>
            <p:ph type="dt" sz="half" idx="10"/>
          </p:nvPr>
        </p:nvSpPr>
        <p:spPr/>
        <p:txBody>
          <a:bodyPr/>
          <a:lstStyle/>
          <a:p>
            <a:pPr>
              <a:defRPr/>
            </a:pPr>
            <a:r>
              <a:rPr lang="en-US" smtClean="0"/>
              <a:t>S-270  Aviation Management and Safety</a:t>
            </a:r>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78658"/>
            <a:ext cx="8534400" cy="838200"/>
          </a:xfrm>
        </p:spPr>
        <p:txBody>
          <a:bodyPr/>
          <a:lstStyle/>
          <a:p>
            <a:r>
              <a:rPr lang="en-US" dirty="0" smtClean="0"/>
              <a:t>Single Pilot Flight and </a:t>
            </a:r>
            <a:br>
              <a:rPr lang="en-US" dirty="0" smtClean="0"/>
            </a:br>
            <a:r>
              <a:rPr lang="en-US" dirty="0" smtClean="0"/>
              <a:t>Duty Limitations</a:t>
            </a:r>
            <a:endParaRPr lang="en-US" dirty="0"/>
          </a:p>
        </p:txBody>
      </p:sp>
      <p:sp>
        <p:nvSpPr>
          <p:cNvPr id="3" name="Content Placeholder 2"/>
          <p:cNvSpPr>
            <a:spLocks noGrp="1"/>
          </p:cNvSpPr>
          <p:nvPr>
            <p:ph idx="1"/>
          </p:nvPr>
        </p:nvSpPr>
        <p:spPr/>
        <p:txBody>
          <a:bodyPr/>
          <a:lstStyle/>
          <a:p>
            <a:r>
              <a:rPr lang="en-US" dirty="0" smtClean="0"/>
              <a:t>Cooperator aircraft pilots may have different rules than federal agencies.</a:t>
            </a:r>
          </a:p>
          <a:p>
            <a:r>
              <a:rPr lang="en-US" dirty="0" smtClean="0"/>
              <a:t>For example, CAL FIRE only flies 7 hours regardless of jurisdiction and federal agencies follow these rules when working under CAL FIRE jurisdiction.</a:t>
            </a:r>
          </a:p>
          <a:p>
            <a:pPr>
              <a:buNone/>
            </a:pPr>
            <a:endParaRPr lang="en-US" dirty="0"/>
          </a:p>
        </p:txBody>
      </p:sp>
      <p:sp>
        <p:nvSpPr>
          <p:cNvPr id="4" name="Date Placeholder 3"/>
          <p:cNvSpPr>
            <a:spLocks noGrp="1"/>
          </p:cNvSpPr>
          <p:nvPr>
            <p:ph type="dt" sz="half" idx="10"/>
          </p:nvPr>
        </p:nvSpPr>
        <p:spPr/>
        <p:txBody>
          <a:bodyPr/>
          <a:lstStyle/>
          <a:p>
            <a:pPr>
              <a:defRPr/>
            </a:pPr>
            <a:r>
              <a:rPr lang="en-US" smtClean="0"/>
              <a:t>S-270  Aviation Management and Safety</a:t>
            </a:r>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4270549"/>
          </a:xfrm>
          <a:prstGeom prst="rect">
            <a:avLst/>
          </a:prstGeom>
          <a:gradFill>
            <a:gsLst>
              <a:gs pos="0">
                <a:srgbClr val="000066"/>
              </a:gs>
              <a:gs pos="77000">
                <a:schemeClr val="accent3">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kern="1200">
              <a:solidFill>
                <a:srgbClr val="FFFFFF"/>
              </a:solidFill>
              <a:latin typeface="Arial"/>
              <a:ea typeface="+mn-ea"/>
              <a:cs typeface="+mn-cs"/>
            </a:endParaRPr>
          </a:p>
        </p:txBody>
      </p:sp>
      <p:sp>
        <p:nvSpPr>
          <p:cNvPr id="2" name="Rectangle 2"/>
          <p:cNvSpPr>
            <a:spLocks noGrp="1" noChangeArrowheads="1"/>
          </p:cNvSpPr>
          <p:nvPr>
            <p:ph type="title"/>
          </p:nvPr>
        </p:nvSpPr>
        <p:spPr>
          <a:xfrm>
            <a:off x="609600" y="386040"/>
            <a:ext cx="8534400" cy="838200"/>
          </a:xfrm>
          <a:effectLst>
            <a:outerShdw dist="35921" dir="2700000" algn="ctr" rotWithShape="0">
              <a:srgbClr val="000066"/>
            </a:outerShdw>
          </a:effectLst>
        </p:spPr>
        <p:txBody>
          <a:bodyPr/>
          <a:lstStyle/>
          <a:p>
            <a:pPr eaLnBrk="1" hangingPunct="1">
              <a:defRPr/>
            </a:pPr>
            <a:r>
              <a:rPr lang="en-US" dirty="0" smtClean="0">
                <a:solidFill>
                  <a:schemeClr val="bg1"/>
                </a:solidFill>
              </a:rPr>
              <a:t>Accident Prevention</a:t>
            </a:r>
          </a:p>
        </p:txBody>
      </p:sp>
      <p:sp>
        <p:nvSpPr>
          <p:cNvPr id="5" name="Date Placeholder 4"/>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304800" y="370952"/>
            <a:ext cx="8534400" cy="838200"/>
          </a:xfrm>
        </p:spPr>
        <p:txBody>
          <a:bodyPr/>
          <a:lstStyle/>
          <a:p>
            <a:pPr eaLnBrk="1" hangingPunct="1"/>
            <a:r>
              <a:rPr lang="en-US" dirty="0" smtClean="0"/>
              <a:t>Proactive Passenger Responsibilities</a:t>
            </a:r>
          </a:p>
        </p:txBody>
      </p:sp>
      <p:sp>
        <p:nvSpPr>
          <p:cNvPr id="72707" name="Rectangle 3"/>
          <p:cNvSpPr>
            <a:spLocks noGrp="1" noChangeArrowheads="1"/>
          </p:cNvSpPr>
          <p:nvPr>
            <p:ph type="body" idx="1"/>
          </p:nvPr>
        </p:nvSpPr>
        <p:spPr>
          <a:xfrm>
            <a:off x="677676" y="1449274"/>
            <a:ext cx="7772400" cy="4800600"/>
          </a:xfrm>
        </p:spPr>
        <p:txBody>
          <a:bodyPr>
            <a:normAutofit fontScale="92500"/>
          </a:bodyPr>
          <a:lstStyle/>
          <a:p>
            <a:pPr eaLnBrk="1" hangingPunct="1">
              <a:spcBef>
                <a:spcPct val="0"/>
              </a:spcBef>
              <a:spcAft>
                <a:spcPct val="15000"/>
              </a:spcAft>
            </a:pPr>
            <a:r>
              <a:rPr lang="en-US" dirty="0" smtClean="0"/>
              <a:t>Question things you encounter that are unusual. Don’t be afraid to speak up.</a:t>
            </a:r>
          </a:p>
          <a:p>
            <a:pPr eaLnBrk="1" hangingPunct="1">
              <a:spcBef>
                <a:spcPct val="0"/>
              </a:spcBef>
              <a:spcAft>
                <a:spcPct val="15000"/>
              </a:spcAft>
            </a:pPr>
            <a:r>
              <a:rPr lang="en-US" dirty="0" smtClean="0"/>
              <a:t>Decline flights you feel are unsafe and report these to an aviation manager.</a:t>
            </a:r>
          </a:p>
          <a:p>
            <a:pPr eaLnBrk="1" hangingPunct="1">
              <a:spcBef>
                <a:spcPct val="0"/>
              </a:spcBef>
              <a:spcAft>
                <a:spcPct val="15000"/>
              </a:spcAft>
            </a:pPr>
            <a:r>
              <a:rPr lang="en-US" dirty="0" smtClean="0"/>
              <a:t>Ensure the pilot is aware of discrepancies you observe.</a:t>
            </a:r>
          </a:p>
          <a:p>
            <a:pPr eaLnBrk="1" hangingPunct="1">
              <a:spcBef>
                <a:spcPct val="0"/>
              </a:spcBef>
              <a:spcAft>
                <a:spcPct val="15000"/>
              </a:spcAft>
            </a:pPr>
            <a:r>
              <a:rPr lang="en-US" dirty="0" smtClean="0"/>
              <a:t>Trust your senses and don’t be intimidated by peers or superiors. If it doesn’t feel right, it probably isn’t.</a:t>
            </a:r>
          </a:p>
        </p:txBody>
      </p:sp>
      <p:sp>
        <p:nvSpPr>
          <p:cNvPr id="4" name="Date Placeholder 3"/>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304800" y="375136"/>
            <a:ext cx="8534400" cy="838200"/>
          </a:xfrm>
        </p:spPr>
        <p:txBody>
          <a:bodyPr/>
          <a:lstStyle/>
          <a:p>
            <a:pPr eaLnBrk="1" hangingPunct="1"/>
            <a:r>
              <a:rPr lang="en-US" dirty="0" smtClean="0"/>
              <a:t>Proactive Passenger Responsibilities</a:t>
            </a:r>
          </a:p>
        </p:txBody>
      </p:sp>
      <p:sp>
        <p:nvSpPr>
          <p:cNvPr id="73731" name="Rectangle 3"/>
          <p:cNvSpPr>
            <a:spLocks noGrp="1" noChangeArrowheads="1"/>
          </p:cNvSpPr>
          <p:nvPr>
            <p:ph type="body" idx="1"/>
          </p:nvPr>
        </p:nvSpPr>
        <p:spPr>
          <a:xfrm>
            <a:off x="677676" y="1446326"/>
            <a:ext cx="7772400" cy="5181600"/>
          </a:xfrm>
        </p:spPr>
        <p:txBody>
          <a:bodyPr/>
          <a:lstStyle/>
          <a:p>
            <a:pPr eaLnBrk="1" hangingPunct="1">
              <a:spcBef>
                <a:spcPct val="0"/>
              </a:spcBef>
              <a:spcAft>
                <a:spcPct val="15000"/>
              </a:spcAft>
            </a:pPr>
            <a:r>
              <a:rPr lang="en-US" sz="3000" dirty="0" smtClean="0"/>
              <a:t>Be professional, continue to learn, maintain situational awareness, and respond to challenging situations appropriately.</a:t>
            </a:r>
          </a:p>
          <a:p>
            <a:pPr eaLnBrk="1" hangingPunct="1">
              <a:spcBef>
                <a:spcPct val="0"/>
              </a:spcBef>
              <a:spcAft>
                <a:spcPct val="15000"/>
              </a:spcAft>
            </a:pPr>
            <a:r>
              <a:rPr lang="en-US" sz="3000" dirty="0" smtClean="0"/>
              <a:t>Adhere to standard operating procedures.</a:t>
            </a:r>
          </a:p>
          <a:p>
            <a:pPr eaLnBrk="1" hangingPunct="1">
              <a:spcBef>
                <a:spcPct val="0"/>
              </a:spcBef>
              <a:spcAft>
                <a:spcPct val="15000"/>
              </a:spcAft>
            </a:pPr>
            <a:r>
              <a:rPr lang="en-US" sz="3000" dirty="0" smtClean="0"/>
              <a:t>Never assume the pilot sees everything.  Look for and notify the pilot of potentially hazardous situations.</a:t>
            </a:r>
          </a:p>
        </p:txBody>
      </p:sp>
      <p:sp>
        <p:nvSpPr>
          <p:cNvPr id="4" name="Date Placeholder 3"/>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en-US" dirty="0" smtClean="0"/>
              <a:t>Maintenance Deficiency</a:t>
            </a:r>
          </a:p>
        </p:txBody>
      </p:sp>
      <p:sp>
        <p:nvSpPr>
          <p:cNvPr id="80899" name="Rectangle 3"/>
          <p:cNvSpPr>
            <a:spLocks noGrp="1" noChangeArrowheads="1"/>
          </p:cNvSpPr>
          <p:nvPr>
            <p:ph type="body" idx="1"/>
          </p:nvPr>
        </p:nvSpPr>
        <p:spPr>
          <a:xfrm>
            <a:off x="389878" y="1442624"/>
            <a:ext cx="4876800" cy="5105400"/>
          </a:xfrm>
        </p:spPr>
        <p:txBody>
          <a:bodyPr/>
          <a:lstStyle/>
          <a:p>
            <a:pPr eaLnBrk="1" hangingPunct="1">
              <a:buFontTx/>
              <a:buNone/>
            </a:pPr>
            <a:r>
              <a:rPr lang="en-US" sz="3000" dirty="0" smtClean="0"/>
              <a:t>   Any serious defect </a:t>
            </a:r>
            <a:br>
              <a:rPr lang="en-US" sz="3000" dirty="0" smtClean="0"/>
            </a:br>
            <a:r>
              <a:rPr lang="en-US" sz="3000" dirty="0" smtClean="0"/>
              <a:t>or failure causing mechanical difficulties encountered in aircraft operations and not specifically identified as an aircraft incident or aviation hazard. </a:t>
            </a:r>
          </a:p>
        </p:txBody>
      </p:sp>
      <p:pic>
        <p:nvPicPr>
          <p:cNvPr id="80900" name="Picture 4" descr="H:\JPG Photos\Mick Photos\mechanic.JPG"/>
          <p:cNvPicPr>
            <a:picLocks noChangeAspect="1" noChangeArrowheads="1"/>
          </p:cNvPicPr>
          <p:nvPr/>
        </p:nvPicPr>
        <p:blipFill>
          <a:blip r:embed="rId3" cstate="print"/>
          <a:srcRect/>
          <a:stretch>
            <a:fillRect/>
          </a:stretch>
        </p:blipFill>
        <p:spPr bwMode="auto">
          <a:xfrm>
            <a:off x="5269627" y="1635705"/>
            <a:ext cx="3025775" cy="45910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Date Placeholder 4"/>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74754" name="Rectangle 2"/>
          <p:cNvSpPr>
            <a:spLocks noGrp="1" noChangeArrowheads="1"/>
          </p:cNvSpPr>
          <p:nvPr>
            <p:ph type="title" idx="4294967295"/>
          </p:nvPr>
        </p:nvSpPr>
        <p:spPr>
          <a:xfrm>
            <a:off x="4680858" y="1157235"/>
            <a:ext cx="4390571" cy="2864618"/>
          </a:xfrm>
        </p:spPr>
        <p:txBody>
          <a:bodyPr/>
          <a:lstStyle/>
          <a:p>
            <a:pPr algn="l" eaLnBrk="1" hangingPunct="1"/>
            <a:r>
              <a:rPr lang="en-US" dirty="0" smtClean="0">
                <a:effectLst>
                  <a:outerShdw blurRad="38100" dist="38100" dir="2700000" algn="tl">
                    <a:srgbClr val="000000">
                      <a:alpha val="43137"/>
                    </a:srgbClr>
                  </a:outerShdw>
                  <a:reflection blurRad="6350" stA="55000" endA="300" endPos="45500" dir="5400000" sy="-100000" algn="bl" rotWithShape="0"/>
                </a:effectLst>
              </a:rPr>
              <a:t>Transportation </a:t>
            </a:r>
            <a:br>
              <a:rPr lang="en-US" dirty="0" smtClean="0">
                <a:effectLst>
                  <a:outerShdw blurRad="38100" dist="38100" dir="2700000" algn="tl">
                    <a:srgbClr val="000000">
                      <a:alpha val="43137"/>
                    </a:srgbClr>
                  </a:outerShdw>
                  <a:reflection blurRad="6350" stA="55000" endA="300" endPos="45500" dir="5400000" sy="-100000" algn="bl" rotWithShape="0"/>
                </a:effectLst>
              </a:rPr>
            </a:br>
            <a:r>
              <a:rPr lang="en-US" dirty="0" smtClean="0">
                <a:effectLst>
                  <a:outerShdw blurRad="38100" dist="38100" dir="2700000" algn="tl">
                    <a:srgbClr val="000000">
                      <a:alpha val="43137"/>
                    </a:srgbClr>
                  </a:outerShdw>
                  <a:reflection blurRad="6350" stA="55000" endA="300" endPos="45500" dir="5400000" sy="-100000" algn="bl" rotWithShape="0"/>
                </a:effectLst>
              </a:rPr>
              <a:t>of Hazardous </a:t>
            </a:r>
            <a:br>
              <a:rPr lang="en-US" dirty="0" smtClean="0">
                <a:effectLst>
                  <a:outerShdw blurRad="38100" dist="38100" dir="2700000" algn="tl">
                    <a:srgbClr val="000000">
                      <a:alpha val="43137"/>
                    </a:srgbClr>
                  </a:outerShdw>
                  <a:reflection blurRad="6350" stA="55000" endA="300" endPos="45500" dir="5400000" sy="-100000" algn="bl" rotWithShape="0"/>
                </a:effectLst>
              </a:rPr>
            </a:br>
            <a:r>
              <a:rPr lang="en-US" dirty="0" smtClean="0">
                <a:effectLst>
                  <a:outerShdw blurRad="38100" dist="38100" dir="2700000" algn="tl">
                    <a:srgbClr val="000000">
                      <a:alpha val="43137"/>
                    </a:srgbClr>
                  </a:outerShdw>
                  <a:reflection blurRad="6350" stA="55000" endA="300" endPos="45500" dir="5400000" sy="-100000" algn="bl" rotWithShape="0"/>
                </a:effectLst>
              </a:rPr>
              <a:t>Material</a:t>
            </a:r>
            <a:br>
              <a:rPr lang="en-US" dirty="0" smtClean="0">
                <a:effectLst>
                  <a:outerShdw blurRad="38100" dist="38100" dir="2700000" algn="tl">
                    <a:srgbClr val="000000">
                      <a:alpha val="43137"/>
                    </a:srgbClr>
                  </a:outerShdw>
                  <a:reflection blurRad="6350" stA="55000" endA="300" endPos="45500" dir="5400000" sy="-100000" algn="bl" rotWithShape="0"/>
                </a:effectLst>
              </a:rPr>
            </a:br>
            <a:endParaRPr lang="en-US" dirty="0" smtClean="0">
              <a:effectLst>
                <a:outerShdw blurRad="38100" dist="38100" dir="2700000" algn="tl">
                  <a:srgbClr val="000000">
                    <a:alpha val="43137"/>
                  </a:srgbClr>
                </a:outerShdw>
                <a:reflection blurRad="6350" stA="55000" endA="300" endPos="45500" dir="5400000" sy="-100000" algn="bl" rotWithShape="0"/>
              </a:effectLst>
            </a:endParaRPr>
          </a:p>
        </p:txBody>
      </p:sp>
      <p:pic>
        <p:nvPicPr>
          <p:cNvPr id="74755" name="Picture 3" descr="D:\LES\hzmtbook.tif"/>
          <p:cNvPicPr>
            <a:picLocks noChangeAspect="1" noChangeArrowheads="1"/>
          </p:cNvPicPr>
          <p:nvPr/>
        </p:nvPicPr>
        <p:blipFill>
          <a:blip r:embed="rId3" cstate="print"/>
          <a:srcRect/>
          <a:stretch>
            <a:fillRect/>
          </a:stretch>
        </p:blipFill>
        <p:spPr bwMode="auto">
          <a:xfrm>
            <a:off x="968375" y="419100"/>
            <a:ext cx="3603625" cy="60198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5778" name="Picture 5" descr="C:\Jobs\S-270 Basic Air Ops 28\Images\JPGs &amp; PNGs\Hazard sign.png"/>
          <p:cNvPicPr>
            <a:picLocks noChangeAspect="1" noChangeArrowheads="1"/>
          </p:cNvPicPr>
          <p:nvPr/>
        </p:nvPicPr>
        <p:blipFill>
          <a:blip r:embed="rId3" cstate="print"/>
          <a:srcRect/>
          <a:stretch>
            <a:fillRect/>
          </a:stretch>
        </p:blipFill>
        <p:spPr bwMode="auto">
          <a:xfrm>
            <a:off x="5334000" y="3015352"/>
            <a:ext cx="3186113" cy="3178175"/>
          </a:xfrm>
          <a:prstGeom prst="rect">
            <a:avLst/>
          </a:prstGeom>
          <a:noFill/>
          <a:ln w="9525">
            <a:noFill/>
            <a:miter lim="800000"/>
            <a:headEnd/>
            <a:tailEnd/>
          </a:ln>
        </p:spPr>
      </p:pic>
      <p:sp>
        <p:nvSpPr>
          <p:cNvPr id="75779" name="Rectangle 2"/>
          <p:cNvSpPr>
            <a:spLocks noGrp="1" noChangeArrowheads="1"/>
          </p:cNvSpPr>
          <p:nvPr>
            <p:ph type="title"/>
          </p:nvPr>
        </p:nvSpPr>
        <p:spPr/>
        <p:txBody>
          <a:bodyPr/>
          <a:lstStyle/>
          <a:p>
            <a:pPr eaLnBrk="1" hangingPunct="1"/>
            <a:r>
              <a:rPr lang="en-US" dirty="0" smtClean="0"/>
              <a:t>Hazardous Materials</a:t>
            </a:r>
          </a:p>
        </p:txBody>
      </p:sp>
      <p:sp>
        <p:nvSpPr>
          <p:cNvPr id="37891" name="Rectangle 3"/>
          <p:cNvSpPr>
            <a:spLocks noGrp="1" noChangeArrowheads="1"/>
          </p:cNvSpPr>
          <p:nvPr>
            <p:ph type="body" idx="1"/>
          </p:nvPr>
        </p:nvSpPr>
        <p:spPr>
          <a:xfrm>
            <a:off x="533400" y="1447800"/>
            <a:ext cx="7772400" cy="4114800"/>
          </a:xfrm>
        </p:spPr>
        <p:txBody>
          <a:bodyPr/>
          <a:lstStyle/>
          <a:p>
            <a:pPr eaLnBrk="1" hangingPunct="1">
              <a:buFontTx/>
              <a:buNone/>
            </a:pPr>
            <a:r>
              <a:rPr lang="en-US" dirty="0" smtClean="0"/>
              <a:t>	A substance or material that has been determined by the Secretary of Transportation to be capable of posing an unreasonable </a:t>
            </a:r>
            <a:br>
              <a:rPr lang="en-US" dirty="0" smtClean="0"/>
            </a:br>
            <a:r>
              <a:rPr lang="en-US" dirty="0" smtClean="0"/>
              <a:t>risk to health, safety, </a:t>
            </a:r>
            <a:br>
              <a:rPr lang="en-US" dirty="0" smtClean="0"/>
            </a:br>
            <a:r>
              <a:rPr lang="en-US" dirty="0" smtClean="0"/>
              <a:t>and property when </a:t>
            </a:r>
            <a:br>
              <a:rPr lang="en-US" dirty="0" smtClean="0"/>
            </a:br>
            <a:r>
              <a:rPr lang="en-US" dirty="0" smtClean="0"/>
              <a:t>transported in </a:t>
            </a:r>
            <a:br>
              <a:rPr lang="en-US" dirty="0" smtClean="0"/>
            </a:br>
            <a:r>
              <a:rPr lang="en-US" dirty="0" smtClean="0"/>
              <a:t>commerce.</a:t>
            </a:r>
          </a:p>
        </p:txBody>
      </p:sp>
      <p:sp>
        <p:nvSpPr>
          <p:cNvPr id="5" name="Date Placeholder 4"/>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Effect transition="in" filter="wipe(up)">
                                      <p:cBhvr>
                                        <p:cTn id="7" dur="500"/>
                                        <p:tgtEl>
                                          <p:spTgt spid="378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autoUpdateAnimBg="0"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2" name="Picture 15" descr="MCj02805600000[1]"/>
          <p:cNvPicPr>
            <a:picLocks noChangeAspect="1" noChangeArrowheads="1"/>
          </p:cNvPicPr>
          <p:nvPr/>
        </p:nvPicPr>
        <p:blipFill>
          <a:blip r:embed="rId3" cstate="print"/>
          <a:srcRect/>
          <a:stretch>
            <a:fillRect/>
          </a:stretch>
        </p:blipFill>
        <p:spPr bwMode="auto">
          <a:xfrm>
            <a:off x="4800600" y="2314862"/>
            <a:ext cx="3429000" cy="2857500"/>
          </a:xfrm>
          <a:prstGeom prst="rect">
            <a:avLst/>
          </a:prstGeom>
          <a:noFill/>
          <a:ln w="9525">
            <a:noFill/>
            <a:miter lim="800000"/>
            <a:headEnd/>
            <a:tailEnd/>
          </a:ln>
        </p:spPr>
      </p:pic>
      <p:sp>
        <p:nvSpPr>
          <p:cNvPr id="6" name="Title 5"/>
          <p:cNvSpPr>
            <a:spLocks noGrp="1"/>
          </p:cNvSpPr>
          <p:nvPr>
            <p:ph type="title"/>
          </p:nvPr>
        </p:nvSpPr>
        <p:spPr/>
        <p:txBody>
          <a:bodyPr/>
          <a:lstStyle/>
          <a:p>
            <a:r>
              <a:rPr lang="en-US" dirty="0" smtClean="0"/>
              <a:t>Where Can You Find Policy?</a:t>
            </a:r>
            <a:endParaRPr lang="en-US" dirty="0"/>
          </a:p>
        </p:txBody>
      </p:sp>
      <p:sp>
        <p:nvSpPr>
          <p:cNvPr id="104450" name="Rectangle 3"/>
          <p:cNvSpPr>
            <a:spLocks noGrp="1" noChangeArrowheads="1"/>
          </p:cNvSpPr>
          <p:nvPr>
            <p:ph idx="1"/>
          </p:nvPr>
        </p:nvSpPr>
        <p:spPr>
          <a:xfrm>
            <a:off x="685800" y="1475154"/>
            <a:ext cx="7772400" cy="4114800"/>
          </a:xfrm>
        </p:spPr>
        <p:txBody>
          <a:bodyPr/>
          <a:lstStyle/>
          <a:p>
            <a:pPr>
              <a:buFont typeface="Wingdings" pitchFamily="2" charset="2"/>
              <a:buNone/>
            </a:pPr>
            <a:r>
              <a:rPr lang="en-US" sz="2800" dirty="0" smtClean="0"/>
              <a:t>In Your Pocket</a:t>
            </a:r>
          </a:p>
          <a:p>
            <a:pPr>
              <a:buFont typeface="Arial" pitchFamily="34" charset="0"/>
              <a:buChar char="–"/>
            </a:pPr>
            <a:r>
              <a:rPr lang="en-US" sz="2200" dirty="0" smtClean="0"/>
              <a:t>Agencies provide a variety of tools to enable </a:t>
            </a:r>
            <a:br>
              <a:rPr lang="en-US" sz="2200" dirty="0" smtClean="0"/>
            </a:br>
            <a:r>
              <a:rPr lang="en-US" sz="2200" dirty="0" smtClean="0"/>
              <a:t>you to comply with policy and procedures.</a:t>
            </a:r>
          </a:p>
          <a:p>
            <a:pPr>
              <a:buFont typeface="Wingdings" pitchFamily="2" charset="2"/>
              <a:buNone/>
            </a:pPr>
            <a:endParaRPr lang="en-US" sz="2200" dirty="0" smtClean="0"/>
          </a:p>
          <a:p>
            <a:pPr>
              <a:buFont typeface="Arial" pitchFamily="34" charset="0"/>
              <a:buChar char="–"/>
            </a:pPr>
            <a:r>
              <a:rPr lang="en-US" sz="2200" dirty="0" smtClean="0"/>
              <a:t>The “orange card” is one </a:t>
            </a:r>
            <a:br>
              <a:rPr lang="en-US" sz="2200" dirty="0" smtClean="0"/>
            </a:br>
            <a:r>
              <a:rPr lang="en-US" sz="2200" dirty="0" smtClean="0"/>
              <a:t>such tool.  The  five steps </a:t>
            </a:r>
            <a:br>
              <a:rPr lang="en-US" sz="2200" dirty="0" smtClean="0"/>
            </a:br>
            <a:r>
              <a:rPr lang="en-US" sz="2200" dirty="0" smtClean="0"/>
              <a:t>were developed to enable </a:t>
            </a:r>
            <a:br>
              <a:rPr lang="en-US" sz="2200" dirty="0" smtClean="0"/>
            </a:br>
            <a:r>
              <a:rPr lang="en-US" sz="2200" dirty="0" smtClean="0"/>
              <a:t>you, the user, to implement </a:t>
            </a:r>
            <a:br>
              <a:rPr lang="en-US" sz="2200" dirty="0" smtClean="0"/>
            </a:br>
            <a:r>
              <a:rPr lang="en-US" sz="2200" dirty="0" smtClean="0"/>
              <a:t>agency aviation policies.</a:t>
            </a:r>
          </a:p>
        </p:txBody>
      </p:sp>
      <p:sp>
        <p:nvSpPr>
          <p:cNvPr id="5" name="Date Placeholder 4"/>
          <p:cNvSpPr>
            <a:spLocks noGrp="1"/>
          </p:cNvSpPr>
          <p:nvPr>
            <p:ph type="dt" sz="half" idx="10"/>
          </p:nvPr>
        </p:nvSpPr>
        <p:spPr/>
        <p:txBody>
          <a:bodyPr/>
          <a:lstStyle/>
          <a:p>
            <a:pPr>
              <a:defRPr/>
            </a:pPr>
            <a:r>
              <a:rPr lang="en-US" smtClean="0"/>
              <a:t>S-270  Aviation Management and Safety</a:t>
            </a:r>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n-US" dirty="0" smtClean="0"/>
              <a:t>Hazardous Materials</a:t>
            </a:r>
          </a:p>
        </p:txBody>
      </p:sp>
      <p:sp>
        <p:nvSpPr>
          <p:cNvPr id="76803" name="Rectangle 3"/>
          <p:cNvSpPr>
            <a:spLocks noGrp="1" noChangeArrowheads="1"/>
          </p:cNvSpPr>
          <p:nvPr>
            <p:ph type="body" idx="1"/>
          </p:nvPr>
        </p:nvSpPr>
        <p:spPr>
          <a:xfrm>
            <a:off x="685800" y="1449480"/>
            <a:ext cx="7772400" cy="4724400"/>
          </a:xfrm>
        </p:spPr>
        <p:txBody>
          <a:bodyPr/>
          <a:lstStyle/>
          <a:p>
            <a:pPr eaLnBrk="1" hangingPunct="1">
              <a:buFontTx/>
              <a:buNone/>
            </a:pPr>
            <a:r>
              <a:rPr lang="en-US" dirty="0" smtClean="0"/>
              <a:t>	Not allowed on commercial airlines: </a:t>
            </a:r>
          </a:p>
          <a:p>
            <a:pPr lvl="1" eaLnBrk="1" hangingPunct="1"/>
            <a:r>
              <a:rPr lang="en-US" dirty="0" smtClean="0"/>
              <a:t>Fuel and oil containers</a:t>
            </a:r>
          </a:p>
          <a:p>
            <a:pPr lvl="1" eaLnBrk="1" hangingPunct="1"/>
            <a:r>
              <a:rPr lang="en-US" dirty="0" smtClean="0"/>
              <a:t>Gasoline</a:t>
            </a:r>
          </a:p>
          <a:p>
            <a:pPr lvl="1" eaLnBrk="1" hangingPunct="1"/>
            <a:r>
              <a:rPr lang="en-US" dirty="0" smtClean="0"/>
              <a:t>Strike-anywhere matches </a:t>
            </a:r>
          </a:p>
          <a:p>
            <a:pPr lvl="1" eaLnBrk="1" hangingPunct="1"/>
            <a:r>
              <a:rPr lang="en-US" dirty="0" smtClean="0"/>
              <a:t>Fusees and other firing devices </a:t>
            </a:r>
          </a:p>
          <a:p>
            <a:pPr lvl="1" eaLnBrk="1" hangingPunct="1"/>
            <a:r>
              <a:rPr lang="en-US" dirty="0" smtClean="0"/>
              <a:t>Fireline explosives</a:t>
            </a:r>
          </a:p>
          <a:p>
            <a:pPr lvl="1" eaLnBrk="1" hangingPunct="1"/>
            <a:r>
              <a:rPr lang="en-US" dirty="0" smtClean="0"/>
              <a:t>Compressed gas</a:t>
            </a:r>
          </a:p>
          <a:p>
            <a:pPr lvl="1" eaLnBrk="1" hangingPunct="1"/>
            <a:r>
              <a:rPr lang="en-US" dirty="0" smtClean="0"/>
              <a:t>Chainsaws</a:t>
            </a:r>
          </a:p>
          <a:p>
            <a:pPr lvl="1" eaLnBrk="1" hangingPunct="1"/>
            <a:r>
              <a:rPr lang="en-US" dirty="0" smtClean="0"/>
              <a:t>Guns and ammunition </a:t>
            </a:r>
          </a:p>
        </p:txBody>
      </p:sp>
      <p:sp>
        <p:nvSpPr>
          <p:cNvPr id="4" name="Date Placeholder 3"/>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en-US" dirty="0" smtClean="0"/>
              <a:t>Hazardous Materials</a:t>
            </a:r>
          </a:p>
        </p:txBody>
      </p:sp>
      <p:sp>
        <p:nvSpPr>
          <p:cNvPr id="77827" name="Rectangle 3"/>
          <p:cNvSpPr>
            <a:spLocks noGrp="1" noChangeArrowheads="1"/>
          </p:cNvSpPr>
          <p:nvPr>
            <p:ph type="body" idx="1"/>
          </p:nvPr>
        </p:nvSpPr>
        <p:spPr>
          <a:xfrm>
            <a:off x="686624" y="1475440"/>
            <a:ext cx="7772400" cy="4572000"/>
          </a:xfrm>
        </p:spPr>
        <p:txBody>
          <a:bodyPr/>
          <a:lstStyle/>
          <a:p>
            <a:pPr eaLnBrk="1" hangingPunct="1">
              <a:lnSpc>
                <a:spcPct val="95000"/>
              </a:lnSpc>
              <a:buFontTx/>
              <a:buNone/>
            </a:pPr>
            <a:r>
              <a:rPr lang="en-US" sz="3000" dirty="0" smtClean="0"/>
              <a:t>	Through a limited Grant of Exemption, Federal agencies can carry hazardous materials on agency fire use aircraft (including contract aircraft) in approved, properly labeled and secured containers.  </a:t>
            </a:r>
          </a:p>
          <a:p>
            <a:pPr eaLnBrk="1" hangingPunct="1">
              <a:lnSpc>
                <a:spcPct val="95000"/>
              </a:lnSpc>
              <a:buFontTx/>
              <a:buNone/>
            </a:pPr>
            <a:r>
              <a:rPr lang="en-US" sz="3000" dirty="0" smtClean="0"/>
              <a:t>	</a:t>
            </a:r>
          </a:p>
          <a:p>
            <a:pPr eaLnBrk="1" hangingPunct="1">
              <a:lnSpc>
                <a:spcPct val="95000"/>
              </a:lnSpc>
              <a:buFontTx/>
              <a:buNone/>
            </a:pPr>
            <a:r>
              <a:rPr lang="en-US" sz="3000" dirty="0" smtClean="0"/>
              <a:t>	Pilot can still refuse to carry hazardous material that is determined to be unsafe for flight.</a:t>
            </a:r>
          </a:p>
        </p:txBody>
      </p:sp>
      <p:sp>
        <p:nvSpPr>
          <p:cNvPr id="4" name="Date Placeholder 3"/>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dirty="0" smtClean="0"/>
              <a:t>Exercise:</a:t>
            </a:r>
            <a:br>
              <a:rPr lang="en-US" dirty="0" smtClean="0"/>
            </a:br>
            <a:r>
              <a:rPr lang="en-US" b="1" dirty="0" smtClean="0"/>
              <a:t>Hazardous Material Transport</a:t>
            </a:r>
            <a:endParaRPr lang="en-US" dirty="0" smtClean="0"/>
          </a:p>
        </p:txBody>
      </p:sp>
      <p:sp>
        <p:nvSpPr>
          <p:cNvPr id="70659" name="Rectangle 3"/>
          <p:cNvSpPr>
            <a:spLocks noGrp="1" noChangeArrowheads="1"/>
          </p:cNvSpPr>
          <p:nvPr>
            <p:ph idx="1"/>
          </p:nvPr>
        </p:nvSpPr>
        <p:spPr>
          <a:xfrm>
            <a:off x="685800" y="1721629"/>
            <a:ext cx="7772400" cy="4207454"/>
          </a:xfrm>
        </p:spPr>
        <p:txBody>
          <a:bodyPr>
            <a:noAutofit/>
          </a:bodyPr>
          <a:lstStyle/>
          <a:p>
            <a:pPr marL="518922" indent="-514350" eaLnBrk="1" hangingPunct="1">
              <a:lnSpc>
                <a:spcPts val="2400"/>
              </a:lnSpc>
              <a:spcBef>
                <a:spcPct val="25000"/>
              </a:spcBef>
              <a:spcAft>
                <a:spcPct val="5000"/>
              </a:spcAft>
              <a:buFont typeface="+mj-lt"/>
              <a:buAutoNum type="arabicPeriod"/>
            </a:pPr>
            <a:r>
              <a:rPr lang="en-US" sz="2800" dirty="0" smtClean="0"/>
              <a:t>Assigned hazardous materials:  chainsaws, </a:t>
            </a:r>
            <a:r>
              <a:rPr lang="en-US" sz="2800" dirty="0" err="1" smtClean="0"/>
              <a:t>fusees</a:t>
            </a:r>
            <a:r>
              <a:rPr lang="en-US" sz="2800" dirty="0" smtClean="0"/>
              <a:t>, pepper spray, guns, ammunition, batteries, gasoline, and compressed gases.</a:t>
            </a:r>
          </a:p>
          <a:p>
            <a:pPr marL="461772" indent="-457200" eaLnBrk="1" hangingPunct="1">
              <a:lnSpc>
                <a:spcPts val="2400"/>
              </a:lnSpc>
              <a:spcBef>
                <a:spcPct val="25000"/>
              </a:spcBef>
              <a:spcAft>
                <a:spcPct val="5000"/>
              </a:spcAft>
              <a:buFont typeface="Wingdings 2" pitchFamily="18" charset="2"/>
              <a:buAutoNum type="arabicPeriod" startAt="2"/>
            </a:pPr>
            <a:r>
              <a:rPr lang="en-US" sz="2800" dirty="0" smtClean="0"/>
              <a:t>Using the IATHMG, look up the correct way to transport your assigned hazardous material(s) in an aircraft.</a:t>
            </a:r>
          </a:p>
          <a:p>
            <a:pPr marL="461772" indent="-457200" eaLnBrk="1" hangingPunct="1">
              <a:lnSpc>
                <a:spcPts val="2400"/>
              </a:lnSpc>
              <a:spcBef>
                <a:spcPct val="25000"/>
              </a:spcBef>
              <a:spcAft>
                <a:spcPct val="5000"/>
              </a:spcAft>
              <a:buFont typeface="Wingdings 2" pitchFamily="18" charset="2"/>
              <a:buAutoNum type="arabicPeriod" startAt="2"/>
            </a:pPr>
            <a:r>
              <a:rPr lang="en-US" sz="2800" dirty="0" smtClean="0"/>
              <a:t>Select a spokesperson to inform the class of the proper way to transport your assigned hazardous material(s)</a:t>
            </a:r>
            <a:r>
              <a:rPr lang="en-US" sz="2800" cap="all" dirty="0" smtClean="0"/>
              <a:t>.</a:t>
            </a:r>
          </a:p>
          <a:p>
            <a:pPr marL="461772" indent="-457200" eaLnBrk="1" hangingPunct="1">
              <a:lnSpc>
                <a:spcPts val="2400"/>
              </a:lnSpc>
              <a:spcBef>
                <a:spcPct val="25000"/>
              </a:spcBef>
              <a:spcAft>
                <a:spcPct val="5000"/>
              </a:spcAft>
              <a:buFont typeface="Wingdings 2" pitchFamily="18" charset="2"/>
              <a:buAutoNum type="arabicPeriod" startAt="2"/>
            </a:pPr>
            <a:r>
              <a:rPr lang="en-US" sz="2800" dirty="0" smtClean="0"/>
              <a:t>When finished, review group answers and discuss why it is important to follow this guide.</a:t>
            </a:r>
          </a:p>
        </p:txBody>
      </p:sp>
      <p:sp>
        <p:nvSpPr>
          <p:cNvPr id="4" name="Date Placeholder 3"/>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
        <p:nvSpPr>
          <p:cNvPr id="81922" name="Rectangle 2"/>
          <p:cNvSpPr>
            <a:spLocks noGrp="1" noChangeArrowheads="1"/>
          </p:cNvSpPr>
          <p:nvPr>
            <p:ph type="title" idx="4294967295"/>
          </p:nvPr>
        </p:nvSpPr>
        <p:spPr>
          <a:xfrm>
            <a:off x="291392" y="381000"/>
            <a:ext cx="8534400" cy="838200"/>
          </a:xfrm>
        </p:spPr>
        <p:txBody>
          <a:bodyPr/>
          <a:lstStyle/>
          <a:p>
            <a:pPr eaLnBrk="1" hangingPunct="1"/>
            <a:r>
              <a:rPr lang="en-US" dirty="0" smtClean="0"/>
              <a:t>Reporting Aviation Mishaps</a:t>
            </a:r>
          </a:p>
        </p:txBody>
      </p:sp>
      <p:pic>
        <p:nvPicPr>
          <p:cNvPr id="81923" name="Picture 4"/>
          <p:cNvPicPr>
            <a:picLocks noChangeAspect="1" noChangeArrowheads="1"/>
          </p:cNvPicPr>
          <p:nvPr/>
        </p:nvPicPr>
        <p:blipFill>
          <a:blip r:embed="rId3" cstate="print"/>
          <a:srcRect b="15000"/>
          <a:stretch>
            <a:fillRect/>
          </a:stretch>
        </p:blipFill>
        <p:spPr bwMode="auto">
          <a:xfrm>
            <a:off x="914401" y="1585113"/>
            <a:ext cx="7406655" cy="419711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descr="C:\My Documents\My Pictures\Platinu1.jpg"/>
          <p:cNvPicPr>
            <a:picLocks noChangeAspect="1" noChangeArrowheads="1"/>
          </p:cNvPicPr>
          <p:nvPr/>
        </p:nvPicPr>
        <p:blipFill>
          <a:blip r:embed="rId3" cstate="print">
            <a:lum contrast="42000"/>
          </a:blip>
          <a:srcRect l="4320" r="4320"/>
          <a:stretch>
            <a:fillRect/>
          </a:stretch>
        </p:blipFill>
        <p:spPr bwMode="auto">
          <a:xfrm>
            <a:off x="5227514" y="3429000"/>
            <a:ext cx="3202350" cy="26289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2947" name="Rectangle 2"/>
          <p:cNvSpPr>
            <a:spLocks noGrp="1" noChangeArrowheads="1"/>
          </p:cNvSpPr>
          <p:nvPr>
            <p:ph type="title"/>
          </p:nvPr>
        </p:nvSpPr>
        <p:spPr>
          <a:xfrm>
            <a:off x="304800" y="505760"/>
            <a:ext cx="8534400" cy="609600"/>
          </a:xfrm>
        </p:spPr>
        <p:txBody>
          <a:bodyPr/>
          <a:lstStyle/>
          <a:p>
            <a:pPr eaLnBrk="1" hangingPunct="1"/>
            <a:r>
              <a:rPr lang="en-US" dirty="0" smtClean="0"/>
              <a:t>Aircraft Accident</a:t>
            </a:r>
          </a:p>
        </p:txBody>
      </p:sp>
      <p:sp>
        <p:nvSpPr>
          <p:cNvPr id="82948" name="Rectangle 3"/>
          <p:cNvSpPr>
            <a:spLocks noGrp="1" noChangeArrowheads="1"/>
          </p:cNvSpPr>
          <p:nvPr>
            <p:ph type="body" idx="1"/>
          </p:nvPr>
        </p:nvSpPr>
        <p:spPr>
          <a:xfrm>
            <a:off x="304800" y="1143000"/>
            <a:ext cx="8382000" cy="4953000"/>
          </a:xfrm>
        </p:spPr>
        <p:txBody>
          <a:bodyPr/>
          <a:lstStyle/>
          <a:p>
            <a:pPr eaLnBrk="1" hangingPunct="1">
              <a:buFontTx/>
              <a:buNone/>
            </a:pPr>
            <a:r>
              <a:rPr lang="en-US" sz="2800" dirty="0" smtClean="0"/>
              <a:t>   An occurrence associated with the operation of an aircraft, which takes place between the time any person boards the aircraft with the intention of flight and the time all such persons have disembarked, and in which any person suffers death or </a:t>
            </a:r>
            <a:br>
              <a:rPr lang="en-US" sz="2800" dirty="0" smtClean="0"/>
            </a:br>
            <a:r>
              <a:rPr lang="en-US" sz="2800" dirty="0" smtClean="0"/>
              <a:t>serious injury, or in which </a:t>
            </a:r>
            <a:br>
              <a:rPr lang="en-US" sz="2800" dirty="0" smtClean="0"/>
            </a:br>
            <a:r>
              <a:rPr lang="en-US" sz="2800" dirty="0" smtClean="0"/>
              <a:t>the aircraft receives </a:t>
            </a:r>
            <a:br>
              <a:rPr lang="en-US" sz="2800" dirty="0" smtClean="0"/>
            </a:br>
            <a:r>
              <a:rPr lang="en-US" sz="2800" dirty="0" smtClean="0"/>
              <a:t>substantial damage.</a:t>
            </a:r>
          </a:p>
        </p:txBody>
      </p:sp>
      <p:sp>
        <p:nvSpPr>
          <p:cNvPr id="5" name="Date Placeholder 4"/>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304800" y="391048"/>
            <a:ext cx="8534400" cy="838200"/>
          </a:xfrm>
        </p:spPr>
        <p:txBody>
          <a:bodyPr/>
          <a:lstStyle/>
          <a:p>
            <a:pPr eaLnBrk="1" hangingPunct="1"/>
            <a:r>
              <a:rPr lang="en-US" dirty="0" smtClean="0"/>
              <a:t>Incident with Potential</a:t>
            </a:r>
          </a:p>
        </p:txBody>
      </p:sp>
      <p:sp>
        <p:nvSpPr>
          <p:cNvPr id="83971" name="Rectangle 3"/>
          <p:cNvSpPr>
            <a:spLocks noGrp="1" noChangeArrowheads="1"/>
          </p:cNvSpPr>
          <p:nvPr>
            <p:ph type="body" idx="1"/>
          </p:nvPr>
        </p:nvSpPr>
        <p:spPr>
          <a:xfrm>
            <a:off x="381000" y="1423520"/>
            <a:ext cx="8382000" cy="4114800"/>
          </a:xfrm>
        </p:spPr>
        <p:txBody>
          <a:bodyPr/>
          <a:lstStyle/>
          <a:p>
            <a:pPr eaLnBrk="1" hangingPunct="1">
              <a:buFontTx/>
              <a:buNone/>
            </a:pPr>
            <a:r>
              <a:rPr lang="en-US" dirty="0" smtClean="0"/>
              <a:t>   An incident that narrowly misses </a:t>
            </a:r>
            <a:br>
              <a:rPr lang="en-US" dirty="0" smtClean="0"/>
            </a:br>
            <a:r>
              <a:rPr lang="en-US" dirty="0" smtClean="0"/>
              <a:t>being an accident and in which the circumstances indicate serious potential for substantial damage or injury.</a:t>
            </a:r>
          </a:p>
        </p:txBody>
      </p:sp>
      <p:pic>
        <p:nvPicPr>
          <p:cNvPr id="83972" name="Picture 4" descr="C:\My Documents\My Pictures\Noatack crash.tif"/>
          <p:cNvPicPr>
            <a:picLocks noChangeAspect="1" noChangeArrowheads="1"/>
          </p:cNvPicPr>
          <p:nvPr/>
        </p:nvPicPr>
        <p:blipFill>
          <a:blip r:embed="rId3" cstate="print">
            <a:lum contrast="18000"/>
          </a:blip>
          <a:srcRect b="10000"/>
          <a:stretch>
            <a:fillRect/>
          </a:stretch>
        </p:blipFill>
        <p:spPr bwMode="auto">
          <a:xfrm>
            <a:off x="2807672" y="3588944"/>
            <a:ext cx="3505200" cy="25246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Date Placeholder 4"/>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dirty="0" smtClean="0"/>
              <a:t>Aircraft Incident</a:t>
            </a:r>
          </a:p>
        </p:txBody>
      </p:sp>
      <p:sp>
        <p:nvSpPr>
          <p:cNvPr id="84995" name="Rectangle 3"/>
          <p:cNvSpPr>
            <a:spLocks noGrp="1" noChangeArrowheads="1"/>
          </p:cNvSpPr>
          <p:nvPr>
            <p:ph type="body" idx="1"/>
          </p:nvPr>
        </p:nvSpPr>
        <p:spPr>
          <a:xfrm>
            <a:off x="381000" y="1371600"/>
            <a:ext cx="8458200" cy="4114800"/>
          </a:xfrm>
        </p:spPr>
        <p:txBody>
          <a:bodyPr/>
          <a:lstStyle/>
          <a:p>
            <a:pPr eaLnBrk="1" hangingPunct="1">
              <a:buFontTx/>
              <a:buNone/>
            </a:pPr>
            <a:r>
              <a:rPr lang="en-US" dirty="0" smtClean="0"/>
              <a:t>   An occurrence, other than an accident, associated with the operation of an aircraft that affects, or could affect, the safety of operations or the mission. </a:t>
            </a:r>
          </a:p>
        </p:txBody>
      </p:sp>
      <p:pic>
        <p:nvPicPr>
          <p:cNvPr id="84996" name="Picture 4" descr="D:\LES\Basic Aviation Safety\photo files\BIRDHZRD.TGA"/>
          <p:cNvPicPr>
            <a:picLocks noChangeAspect="1" noChangeArrowheads="1"/>
          </p:cNvPicPr>
          <p:nvPr/>
        </p:nvPicPr>
        <p:blipFill>
          <a:blip r:embed="rId3" cstate="print"/>
          <a:srcRect b="7146"/>
          <a:stretch>
            <a:fillRect/>
          </a:stretch>
        </p:blipFill>
        <p:spPr bwMode="auto">
          <a:xfrm>
            <a:off x="2476500" y="3519432"/>
            <a:ext cx="4191000" cy="260315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Date Placeholder 4"/>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pPr eaLnBrk="1" hangingPunct="1"/>
            <a:r>
              <a:rPr lang="en-US" dirty="0" smtClean="0"/>
              <a:t>Aircraft Incident</a:t>
            </a:r>
          </a:p>
        </p:txBody>
      </p:sp>
      <p:sp>
        <p:nvSpPr>
          <p:cNvPr id="86019" name="Content Placeholder 2"/>
          <p:cNvSpPr>
            <a:spLocks noGrp="1"/>
          </p:cNvSpPr>
          <p:nvPr>
            <p:ph idx="1"/>
          </p:nvPr>
        </p:nvSpPr>
        <p:spPr>
          <a:xfrm>
            <a:off x="685800" y="1981200"/>
            <a:ext cx="7772400" cy="3276600"/>
          </a:xfrm>
        </p:spPr>
        <p:txBody>
          <a:bodyPr/>
          <a:lstStyle/>
          <a:p>
            <a:pPr eaLnBrk="1" hangingPunct="1"/>
            <a:r>
              <a:rPr lang="en-US" dirty="0" smtClean="0"/>
              <a:t>Failure to file a flight plan or flight following.</a:t>
            </a:r>
          </a:p>
          <a:p>
            <a:pPr eaLnBrk="1" hangingPunct="1"/>
            <a:r>
              <a:rPr lang="en-US" dirty="0" smtClean="0"/>
              <a:t>Precautionary landing. </a:t>
            </a:r>
          </a:p>
          <a:p>
            <a:pPr eaLnBrk="1" hangingPunct="1"/>
            <a:r>
              <a:rPr lang="en-US" dirty="0" smtClean="0"/>
              <a:t>Aircraft ground mishap. </a:t>
            </a:r>
          </a:p>
          <a:p>
            <a:pPr eaLnBrk="1" hangingPunct="1"/>
            <a:r>
              <a:rPr lang="en-US" dirty="0" smtClean="0"/>
              <a:t>Near midair collision. </a:t>
            </a:r>
          </a:p>
        </p:txBody>
      </p:sp>
      <p:sp>
        <p:nvSpPr>
          <p:cNvPr id="4" name="Date Placeholder 3"/>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en-US" dirty="0" smtClean="0"/>
              <a:t>Aviation Hazard</a:t>
            </a:r>
          </a:p>
        </p:txBody>
      </p:sp>
      <p:sp>
        <p:nvSpPr>
          <p:cNvPr id="78851" name="Rectangle 3"/>
          <p:cNvSpPr>
            <a:spLocks noGrp="1" noChangeArrowheads="1"/>
          </p:cNvSpPr>
          <p:nvPr>
            <p:ph type="body" idx="1"/>
          </p:nvPr>
        </p:nvSpPr>
        <p:spPr>
          <a:xfrm>
            <a:off x="685800" y="1300936"/>
            <a:ext cx="7772400" cy="1905000"/>
          </a:xfrm>
        </p:spPr>
        <p:txBody>
          <a:bodyPr/>
          <a:lstStyle/>
          <a:p>
            <a:pPr eaLnBrk="1" hangingPunct="1">
              <a:buFontTx/>
              <a:buNone/>
            </a:pPr>
            <a:r>
              <a:rPr lang="en-US" dirty="0" smtClean="0"/>
              <a:t>   Any condition, act, or set of circumstances that compromises </a:t>
            </a:r>
            <a:br>
              <a:rPr lang="en-US" dirty="0" smtClean="0"/>
            </a:br>
            <a:r>
              <a:rPr lang="en-US" dirty="0" smtClean="0"/>
              <a:t>the safety of personnel engaged in aviation activities.</a:t>
            </a:r>
          </a:p>
        </p:txBody>
      </p:sp>
      <p:pic>
        <p:nvPicPr>
          <p:cNvPr id="78852" name="Picture 4" descr="D:\LES\Basic Aviation Safety\photo files\CHASECAP.TGA"/>
          <p:cNvPicPr>
            <a:picLocks noChangeAspect="1" noChangeArrowheads="1"/>
          </p:cNvPicPr>
          <p:nvPr/>
        </p:nvPicPr>
        <p:blipFill>
          <a:blip r:embed="rId3" cstate="print"/>
          <a:srcRect/>
          <a:stretch>
            <a:fillRect/>
          </a:stretch>
        </p:blipFill>
        <p:spPr bwMode="auto">
          <a:xfrm>
            <a:off x="4938491" y="2936768"/>
            <a:ext cx="3200400" cy="317317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Date Placeholder 4"/>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pPr eaLnBrk="1" hangingPunct="1"/>
            <a:r>
              <a:rPr lang="en-US" dirty="0" smtClean="0"/>
              <a:t>Aviation Hazard</a:t>
            </a:r>
          </a:p>
        </p:txBody>
      </p:sp>
      <p:sp>
        <p:nvSpPr>
          <p:cNvPr id="79875" name="Content Placeholder 2"/>
          <p:cNvSpPr>
            <a:spLocks noGrp="1"/>
          </p:cNvSpPr>
          <p:nvPr>
            <p:ph idx="1"/>
          </p:nvPr>
        </p:nvSpPr>
        <p:spPr>
          <a:xfrm>
            <a:off x="571500" y="1447800"/>
            <a:ext cx="8001000" cy="5029200"/>
          </a:xfrm>
        </p:spPr>
        <p:txBody>
          <a:bodyPr>
            <a:normAutofit lnSpcReduction="10000"/>
          </a:bodyPr>
          <a:lstStyle/>
          <a:p>
            <a:pPr eaLnBrk="1" hangingPunct="1"/>
            <a:r>
              <a:rPr lang="en-US" dirty="0" smtClean="0"/>
              <a:t>Deviation from policies, procedures, and regulations</a:t>
            </a:r>
          </a:p>
          <a:p>
            <a:r>
              <a:rPr lang="en-US" dirty="0" smtClean="0"/>
              <a:t>Hazardous materials handling and/or transport</a:t>
            </a:r>
          </a:p>
          <a:p>
            <a:r>
              <a:rPr lang="en-US" dirty="0" smtClean="0"/>
              <a:t>Flight following</a:t>
            </a:r>
          </a:p>
          <a:p>
            <a:pPr eaLnBrk="1" hangingPunct="1"/>
            <a:r>
              <a:rPr lang="en-US" dirty="0" smtClean="0"/>
              <a:t>Deviation from planned operations or flight plan</a:t>
            </a:r>
          </a:p>
          <a:p>
            <a:pPr eaLnBrk="1" hangingPunct="1"/>
            <a:r>
              <a:rPr lang="en-US" dirty="0" smtClean="0"/>
              <a:t>Failure to use required PPE</a:t>
            </a:r>
          </a:p>
          <a:p>
            <a:pPr eaLnBrk="1" hangingPunct="1"/>
            <a:r>
              <a:rPr lang="en-US" dirty="0" smtClean="0"/>
              <a:t>Inadequate training, or failure to meet training requirements</a:t>
            </a:r>
          </a:p>
          <a:p>
            <a:pPr eaLnBrk="1" hangingPunct="1"/>
            <a:endParaRPr lang="en-US" dirty="0" smtClean="0"/>
          </a:p>
        </p:txBody>
      </p:sp>
      <p:sp>
        <p:nvSpPr>
          <p:cNvPr id="4" name="Date Placeholder 3"/>
          <p:cNvSpPr>
            <a:spLocks noGrp="1"/>
          </p:cNvSpPr>
          <p:nvPr>
            <p:ph type="dt" sz="half" idx="10"/>
          </p:nvPr>
        </p:nvSpPr>
        <p:spPr/>
        <p:txBody>
          <a:bodyPr/>
          <a:lstStyle/>
          <a:p>
            <a:pPr algn="l" rtl="0" fontAlgn="base">
              <a:spcBef>
                <a:spcPct val="0"/>
              </a:spcBef>
              <a:spcAft>
                <a:spcPct val="0"/>
              </a:spcAft>
              <a:defRPr/>
            </a:pPr>
            <a:r>
              <a:rPr lang="en-US" sz="1400" kern="1200">
                <a:solidFill>
                  <a:srgbClr val="FFFFFF"/>
                </a:solidFill>
                <a:effectLst>
                  <a:outerShdw blurRad="38100" dist="38100" dir="2700000" algn="tl">
                    <a:srgbClr val="000000">
                      <a:alpha val="43137"/>
                    </a:srgbClr>
                  </a:outerShdw>
                </a:effectLst>
                <a:latin typeface="Arial Black"/>
                <a:ea typeface="+mn-ea"/>
                <a:cs typeface="+mn-cs"/>
              </a:rPr>
              <a:t>S-270  Aviation Management and Safety</a:t>
            </a:r>
            <a:endParaRPr lang="en-US" sz="1400" kern="1200" dirty="0">
              <a:solidFill>
                <a:srgbClr val="FFFFFF"/>
              </a:solidFill>
              <a:effectLst>
                <a:outerShdw blurRad="38100" dist="38100" dir="2700000" algn="tl">
                  <a:srgbClr val="000000">
                    <a:alpha val="43137"/>
                  </a:srgbClr>
                </a:outerShdw>
              </a:effectLst>
              <a:latin typeface="Arial Black"/>
              <a:ea typeface="+mn-ea"/>
              <a:cs typeface="+mn-cs"/>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7.0&quot;&gt;&lt;object type=&quot;1&quot; unique_id=&quot;10001&quot;&gt;&lt;object type=&quot;8&quot; unique_id=&quot;10797&quot;&gt;&lt;/object&gt;&lt;object type=&quot;2&quot; unique_id=&quot;10798&quot;&gt;&lt;object type=&quot;3&quot; unique_id=&quot;10799&quot;&gt;&lt;property id=&quot;20148&quot; value=&quot;5&quot;/&gt;&lt;property id=&quot;20300&quot; value=&quot;Slide 1 - &amp;quot;Aviation Management &amp;#x0D;&amp;#x0A;and Safety&amp;quot;&quot;/&gt;&lt;property id=&quot;20307&quot; value=&quot;256&quot;/&gt;&lt;/object&gt;&lt;object type=&quot;3&quot; unique_id=&quot;10800&quot;&gt;&lt;property id=&quot;20148&quot; value=&quot;5&quot;/&gt;&lt;property id=&quot;20300&quot; value=&quot;Slide 2 - &amp;quot;Unit 2 Objectives&amp;quot;&quot;/&gt;&lt;property id=&quot;20307&quot; value=&quot;453&quot;/&gt;&lt;/object&gt;&lt;object type=&quot;3&quot; unique_id=&quot;10801&quot;&gt;&lt;property id=&quot;20148&quot; value=&quot;5&quot;/&gt;&lt;property id=&quot;20300&quot; value=&quot;Slide 3 - &amp;quot;Unit 2 Objectives&amp;quot;&quot;/&gt;&lt;property id=&quot;20307&quot; value=&quot;454&quot;/&gt;&lt;/object&gt;&lt;object type=&quot;3&quot; unique_id=&quot;10802&quot;&gt;&lt;property id=&quot;20148&quot; value=&quot;5&quot;/&gt;&lt;property id=&quot;20300&quot; value=&quot;Slide 4 - &amp;quot;Safety Responsibility&amp;quot;&quot;/&gt;&lt;property id=&quot;20307&quot; value=&quot;464&quot;/&gt;&lt;/object&gt;&lt;object type=&quot;3&quot; unique_id=&quot;10803&quot;&gt;&lt;property id=&quot;20148&quot; value=&quot;5&quot;/&gt;&lt;property id=&quot;20300&quot; value=&quot;Slide 5 - &amp;quot;Safety Management System&amp;quot;&quot;/&gt;&lt;property id=&quot;20307&quot; value=&quot;461&quot;/&gt;&lt;/object&gt;&lt;object type=&quot;3&quot; unique_id=&quot;10804&quot;&gt;&lt;property id=&quot;20148&quot; value=&quot;5&quot;/&gt;&lt;property id=&quot;20300&quot; value=&quot;Slide 6 - &amp;quot;Safety Management System&amp;quot;&quot;/&gt;&lt;property id=&quot;20307&quot; value=&quot;462&quot;/&gt;&lt;/object&gt;&lt;object type=&quot;3&quot; unique_id=&quot;10805&quot;&gt;&lt;property id=&quot;20148&quot; value=&quot;5&quot;/&gt;&lt;property id=&quot;20300&quot; value=&quot;Slide 7 - &amp;quot;Safety Rests on These &amp;#x0D;&amp;#x0A;Four Pillars&amp;quot;&quot;/&gt;&lt;property id=&quot;20307&quot; value=&quot;447&quot;/&gt;&lt;/object&gt;&lt;object type=&quot;3&quot; unique_id=&quot;10806&quot;&gt;&lt;property id=&quot;20148&quot; value=&quot;5&quot;/&gt;&lt;property id=&quot;20300&quot; value=&quot;Slide 8 - &amp;quot;Policy&amp;quot;&quot;/&gt;&lt;property id=&quot;20307&quot; value=&quot;457&quot;/&gt;&lt;/object&gt;&lt;object type=&quot;3&quot; unique_id=&quot;10807&quot;&gt;&lt;property id=&quot;20148&quot; value=&quot;5&quot;/&gt;&lt;property id=&quot;20300&quot; value=&quot;Slide 9 - &amp;quot;Where Can You Find Policy?&amp;quot;&quot;/&gt;&lt;property id=&quot;20307&quot; value=&quot;448&quot;/&gt;&lt;/object&gt;&lt;object type=&quot;3&quot; unique_id=&quot;10808&quot;&gt;&lt;property id=&quot;20148&quot; value=&quot;5&quot;/&gt;&lt;property id=&quot;20300&quot; value=&quot;Slide 10 - &amp;quot;Risk Management&amp;quot;&quot;/&gt;&lt;property id=&quot;20307&quot; value=&quot;465&quot;/&gt;&lt;/object&gt;&lt;object type=&quot;3&quot; unique_id=&quot;10809&quot;&gt;&lt;property id=&quot;20148&quot; value=&quot;5&quot;/&gt;&lt;property id=&quot;20300&quot; value=&quot;Slide 11 - &amp;quot;Quality Assurance&amp;quot;&quot;/&gt;&lt;property id=&quot;20307&quot; value=&quot;466&quot;/&gt;&lt;/object&gt;&lt;object type=&quot;3&quot; unique_id=&quot;10810&quot;&gt;&lt;property id=&quot;20148&quot; value=&quot;5&quot;/&gt;&lt;property id=&quot;20300&quot; value=&quot;Slide 12 - &amp;quot;Promotion&amp;quot;&quot;/&gt;&lt;property id=&quot;20307&quot; value=&quot;468&quot;/&gt;&lt;/object&gt;&lt;object type=&quot;3&quot; unique_id=&quot;10811&quot;&gt;&lt;property id=&quot;20148&quot; value=&quot;5&quot;/&gt;&lt;property id=&quot;20300&quot; value=&quot;Slide 13 - &amp;quot;Promotion&amp;quot;&quot;/&gt;&lt;property id=&quot;20307&quot; value=&quot;467&quot;/&gt;&lt;/object&gt;&lt;object type=&quot;3&quot; unique_id=&quot;10812&quot;&gt;&lt;property id=&quot;20148&quot; value=&quot;5&quot;/&gt;&lt;property id=&quot;20300&quot; value=&quot;Slide 14&quot;/&gt;&lt;property id=&quot;20307&quot; value=&quot;449&quot;/&gt;&lt;/object&gt;&lt;object type=&quot;3&quot; unique_id=&quot;10813&quot;&gt;&lt;property id=&quot;20148&quot; value=&quot;5&quot;/&gt;&lt;property id=&quot;20300&quot; value=&quot;Slide 15 - &amp;quot;Mission&amp;#x0D;&amp;#x0A;Planning&amp;quot;&quot;/&gt;&lt;property id=&quot;20307&quot; value=&quot;469&quot;/&gt;&lt;/object&gt;&lt;object type=&quot;3&quot; unique_id=&quot;10814&quot;&gt;&lt;property id=&quot;20148&quot; value=&quot;5&quot;/&gt;&lt;property id=&quot;20300&quot; value=&quot;Slide 16 - &amp;quot;Classification of Flights&amp;quot;&quot;/&gt;&lt;property id=&quot;20307&quot; value=&quot;470&quot;/&gt;&lt;/object&gt;&lt;object type=&quot;3&quot; unique_id=&quot;10815&quot;&gt;&lt;property id=&quot;20148&quot; value=&quot;5&quot;/&gt;&lt;property id=&quot;20300&quot; value=&quot;Slide 17 - &amp;quot;Aircraft Sources&amp;quot;&quot;/&gt;&lt;property id=&quot;20307&quot; value=&quot;471&quot;/&gt;&lt;/object&gt;&lt;object type=&quot;3&quot; unique_id=&quot;10816&quot;&gt;&lt;property id=&quot;20148&quot; value=&quot;5&quot;/&gt;&lt;property id=&quot;20300&quot; value=&quot;Slide 18 - &amp;quot;Flight Plans&amp;quot;&quot;/&gt;&lt;property id=&quot;20307&quot; value=&quot;472&quot;/&gt;&lt;/object&gt;&lt;object type=&quot;3&quot; unique_id=&quot;10817&quot;&gt;&lt;property id=&quot;20148&quot; value=&quot;5&quot;/&gt;&lt;property id=&quot;20300&quot; value=&quot;Slide 19 - &amp;quot;Flight Plans&amp;quot;&quot;/&gt;&lt;property id=&quot;20307&quot; value=&quot;473&quot;/&gt;&lt;/object&gt;&lt;object type=&quot;3&quot; unique_id=&quot;10818&quot;&gt;&lt;property id=&quot;20148&quot; value=&quot;5&quot;/&gt;&lt;property id=&quot;20300&quot; value=&quot;Slide 20 - &amp;quot;Flight Manager&amp;quot;&quot;/&gt;&lt;property id=&quot;20307&quot; value=&quot;474&quot;/&gt;&lt;/object&gt;&lt;object type=&quot;3&quot; unique_id=&quot;10819&quot;&gt;&lt;property id=&quot;20148&quot; value=&quot;5&quot;/&gt;&lt;property id=&quot;20300&quot; value=&quot;Slide 21 - &amp;quot;Dispatch or Aviation Managers Should Provide:&amp;quot;&quot;/&gt;&lt;property id=&quot;20307&quot; value=&quot;475&quot;/&gt;&lt;/object&gt;&lt;object type=&quot;3&quot; unique_id=&quot;10820&quot;&gt;&lt;property id=&quot;20148&quot; value=&quot;5&quot;/&gt;&lt;property id=&quot;20300&quot; value=&quot;Slide 22 - &amp;quot;Dispatch or Aviation Managers Should Provide:&amp;quot;&quot;/&gt;&lt;property id=&quot;20307&quot; value=&quot;476&quot;/&gt;&lt;/object&gt;&lt;object type=&quot;3&quot; unique_id=&quot;10821&quot;&gt;&lt;property id=&quot;20148&quot; value=&quot;5&quot;/&gt;&lt;property id=&quot;20300&quot; value=&quot;Slide 23 - &amp;quot;Preflight Preparations &amp;quot;&quot;/&gt;&lt;property id=&quot;20307&quot; value=&quot;477&quot;/&gt;&lt;/object&gt;&lt;object type=&quot;3&quot; unique_id=&quot;10822&quot;&gt;&lt;property id=&quot;20148&quot; value=&quot;5&quot;/&gt;&lt;property id=&quot;20300&quot; value=&quot;Slide 24 - &amp;quot;Aircraft Fueling&amp;quot;&quot;/&gt;&lt;property id=&quot;20307&quot; value=&quot;550&quot;/&gt;&lt;/object&gt;&lt;object type=&quot;3&quot; unique_id=&quot;10823&quot;&gt;&lt;property id=&quot;20148&quot; value=&quot;5&quot;/&gt;&lt;property id=&quot;20300&quot; value=&quot;Slide 25 - &amp;quot;Preflight Inspection&amp;quot;&quot;/&gt;&lt;property id=&quot;20307&quot; value=&quot;478&quot;/&gt;&lt;/object&gt;&lt;object type=&quot;3&quot; unique_id=&quot;10824&quot;&gt;&lt;property id=&quot;20148&quot; value=&quot;5&quot;/&gt;&lt;property id=&quot;20300&quot; value=&quot;Slide 26 - &amp;quot;Preflight Briefing&amp;quot;&quot;/&gt;&lt;property id=&quot;20307&quot; value=&quot;479&quot;/&gt;&lt;/object&gt;&lt;object type=&quot;3&quot; unique_id=&quot;10825&quot;&gt;&lt;property id=&quot;20148&quot; value=&quot;5&quot;/&gt;&lt;property id=&quot;20300&quot; value=&quot;Slide 27 - &amp;quot;Preflight Briefing&amp;quot;&quot;/&gt;&lt;property id=&quot;20307&quot; value=&quot;480&quot;/&gt;&lt;/object&gt;&lt;object type=&quot;3&quot; unique_id=&quot;10826&quot;&gt;&lt;property id=&quot;20148&quot; value=&quot;5&quot;/&gt;&lt;property id=&quot;20300&quot; value=&quot;Slide 28 - &amp;quot;Hazard Map&amp;quot;&quot;/&gt;&lt;property id=&quot;20307&quot; value=&quot;481&quot;/&gt;&lt;/object&gt;&lt;object type=&quot;3&quot; unique_id=&quot;10827&quot;&gt;&lt;property id=&quot;20148&quot; value=&quot;5&quot;/&gt;&lt;property id=&quot;20300&quot; value=&quot;Slide 29 - &amp;quot;Hazard Map&amp;quot;&quot;/&gt;&lt;property id=&quot;20307&quot; value=&quot;482&quot;/&gt;&lt;/object&gt;&lt;object type=&quot;3&quot; unique_id=&quot;10828&quot;&gt;&lt;property id=&quot;20148&quot; value=&quot;5&quot;/&gt;&lt;property id=&quot;20300&quot; value=&quot;Slide 30 - &amp;quot;Hazard Map&amp;quot;&quot;/&gt;&lt;property id=&quot;20307&quot; value=&quot;483&quot;/&gt;&lt;/object&gt;&lt;object type=&quot;3&quot; unique_id=&quot;10829&quot;&gt;&lt;property id=&quot;20148&quot; value=&quot;5&quot;/&gt;&lt;property id=&quot;20300&quot; value=&quot;Slide 31 - &amp;quot;Passenger Safety Briefing&amp;quot;&quot;/&gt;&lt;property id=&quot;20307&quot; value=&quot;484&quot;/&gt;&lt;/object&gt;&lt;object type=&quot;3&quot; unique_id=&quot;10830&quot;&gt;&lt;property id=&quot;20148&quot; value=&quot;5&quot;/&gt;&lt;property id=&quot;20300&quot; value=&quot;Slide 32 - &amp;quot;Passenger Safety Briefing&amp;quot;&quot;/&gt;&lt;property id=&quot;20307&quot; value=&quot;485&quot;/&gt;&lt;/object&gt;&lt;object type=&quot;3&quot; unique_id=&quot;10831&quot;&gt;&lt;property id=&quot;20148&quot; value=&quot;5&quot;/&gt;&lt;property id=&quot;20300&quot; value=&quot;Slide 33 - &amp;quot;Approach and Departure&amp;quot;&quot;/&gt;&lt;property id=&quot;20307&quot; value=&quot;531&quot;/&gt;&lt;/object&gt;&lt;object type=&quot;3&quot; unique_id=&quot;10832&quot;&gt;&lt;property id=&quot;20148&quot; value=&quot;5&quot;/&gt;&lt;property id=&quot;20300&quot; value=&quot;Slide 34 - &amp;quot;Helicopter Rotor Hazard&amp;quot;&quot;/&gt;&lt;property id=&quot;20307&quot; value=&quot;532&quot;/&gt;&lt;/object&gt;&lt;object type=&quot;3&quot; unique_id=&quot;10833&quot;&gt;&lt;property id=&quot;20148&quot; value=&quot;5&quot;/&gt;&lt;property id=&quot;20300&quot; value=&quot;Slide 35&quot;/&gt;&lt;property id=&quot;20307&quot; value=&quot;533&quot;/&gt;&lt;/object&gt;&lt;object type=&quot;3&quot; unique_id=&quot;10834&quot;&gt;&lt;property id=&quot;20148&quot; value=&quot;5&quot;/&gt;&lt;property id=&quot;20300&quot; value=&quot;Slide 36 - &amp;quot;Approach when engine is off and propellers are stopped,&amp;quot;&quot;/&gt;&lt;property id=&quot;20307&quot; value=&quot;534&quot;/&gt;&lt;/object&gt;&lt;object type=&quot;3&quot; unique_id=&quot;10835&quot;&gt;&lt;property id=&quot;20148&quot; value=&quot;5&quot;/&gt;&lt;property id=&quot;20300&quot; value=&quot;Slide 37 - &amp;quot;Watch Your Step&amp;quot;&quot;/&gt;&lt;property id=&quot;20307&quot; value=&quot;535&quot;/&gt;&lt;/object&gt;&lt;object type=&quot;3&quot; unique_id=&quot;10836&quot;&gt;&lt;property id=&quot;20148&quot; value=&quot;5&quot;/&gt;&lt;property id=&quot;20300&quot; value=&quot;Slide 38&quot;/&gt;&lt;property id=&quot;20307&quot; value=&quot;536&quot;/&gt;&lt;/object&gt;&lt;object type=&quot;3&quot; unique_id=&quot;10837&quot;&gt;&lt;property id=&quot;20148&quot; value=&quot;5&quot;/&gt;&lt;property id=&quot;20300&quot; value=&quot;Slide 39&quot;/&gt;&lt;property id=&quot;20307&quot; value=&quot;537&quot;/&gt;&lt;/object&gt;&lt;object type=&quot;3&quot; unique_id=&quot;10838&quot;&gt;&lt;property id=&quot;20148&quot; value=&quot;5&quot;/&gt;&lt;property id=&quot;20300&quot; value=&quot;Slide 40 - &amp;quot;Secure Cargo in Basket.&amp;quot;&quot;/&gt;&lt;property id=&quot;20307&quot; value=&quot;538&quot;/&gt;&lt;/object&gt;&lt;object type=&quot;3&quot; unique_id=&quot;10839&quot;&gt;&lt;property id=&quot;20148&quot; value=&quot;5&quot;/&gt;&lt;property id=&quot;20300&quot; value=&quot;Slide 41&quot;/&gt;&lt;property id=&quot;20307&quot; value=&quot;539&quot;/&gt;&lt;/object&gt;&lt;object type=&quot;3&quot; unique_id=&quot;10840&quot;&gt;&lt;property id=&quot;20148&quot; value=&quot;5&quot;/&gt;&lt;property id=&quot;20300&quot; value=&quot;Slide 42 - &amp;quot;Fasten Seat Belt&amp;quot;&quot;/&gt;&lt;property id=&quot;20307&quot; value=&quot;540&quot;/&gt;&lt;/object&gt;&lt;object type=&quot;3&quot; unique_id=&quot;10841&quot;&gt;&lt;property id=&quot;20148&quot; value=&quot;5&quot;/&gt;&lt;property id=&quot;20300&quot; value=&quot;Slide 43 - &amp;quot;Eliminate Damage to Aircraft – &amp;quot;&quot;/&gt;&lt;property id=&quot;20307&quot; value=&quot;541&quot;/&gt;&lt;/object&gt;&lt;object type=&quot;3&quot; unique_id=&quot;10842&quot;&gt;&lt;property id=&quot;20148&quot; value=&quot;5&quot;/&gt;&lt;property id=&quot;20300&quot; value=&quot;Slide 44 - &amp;quot;Operation of Doors and Exits&amp;quot;&quot;/&gt;&lt;property id=&quot;20307&quot; value=&quot;542&quot;/&gt;&lt;/object&gt;&lt;object type=&quot;3&quot; unique_id=&quot;10843&quot;&gt;&lt;property id=&quot;20148&quot; value=&quot;5&quot;/&gt;&lt;property id=&quot;20300&quot; value=&quot;Slide 45 - &amp;quot;Use of Oxygen&amp;quot;&quot;/&gt;&lt;property id=&quot;20307&quot; value=&quot;543&quot;/&gt;&lt;/object&gt;&lt;object type=&quot;3&quot; unique_id=&quot;10844&quot;&gt;&lt;property id=&quot;20148&quot; value=&quot;5&quot;/&gt;&lt;property id=&quot;20300&quot; value=&quot;Slide 46 - &amp;quot;Fire Extinguisher&amp;quot;&quot;/&gt;&lt;property id=&quot;20307&quot; value=&quot;544&quot;/&gt;&lt;/object&gt;&lt;object type=&quot;3&quot; unique_id=&quot;10845&quot;&gt;&lt;property id=&quot;20148&quot; value=&quot;5&quot;/&gt;&lt;property id=&quot;20300&quot; value=&quot;Slide 47 - &amp;quot;Location of First Aid Kit&amp;quot;&quot;/&gt;&lt;property id=&quot;20307&quot; value=&quot;545&quot;/&gt;&lt;/object&gt;&lt;object type=&quot;3&quot; unique_id=&quot;10846&quot;&gt;&lt;property id=&quot;20148&quot; value=&quot;5&quot;/&gt;&lt;property id=&quot;20300&quot; value=&quot;Slide 48 - &amp;quot;Survival Kit&amp;quot;&quot;/&gt;&lt;property id=&quot;20307&quot; value=&quot;546&quot;/&gt;&lt;/object&gt;&lt;object type=&quot;3&quot; unique_id=&quot;10847&quot;&gt;&lt;property id=&quot;20148&quot; value=&quot;5&quot;/&gt;&lt;property id=&quot;20300&quot; value=&quot;Slide 49 - &amp;quot;Emergency Locator Transmitter (ELT) Operation&amp;quot;&quot;/&gt;&lt;property id=&quot;20307&quot; value=&quot;547&quot;/&gt;&lt;/object&gt;&lt;object type=&quot;3&quot; unique_id=&quot;10848&quot;&gt;&lt;property id=&quot;20148&quot; value=&quot;5&quot;/&gt;&lt;property id=&quot;20300&quot; value=&quot;Slide 50 - &amp;quot;Crash Positions&amp;quot;&quot;/&gt;&lt;property id=&quot;20307&quot; value=&quot;486&quot;/&gt;&lt;/object&gt;&lt;object type=&quot;3&quot; unique_id=&quot;10849&quot;&gt;&lt;property id=&quot;20148&quot; value=&quot;5&quot;/&gt;&lt;property id=&quot;20300&quot; value=&quot;Slide 51 - &amp;quot;Personal Protective Equipment (PPE)&amp;quot;&quot;/&gt;&lt;property id=&quot;20307&quot; value=&quot;487&quot;/&gt;&lt;/object&gt;&lt;object type=&quot;3&quot; unique_id=&quot;10850&quot;&gt;&lt;property id=&quot;20148&quot; value=&quot;5&quot;/&gt;&lt;property id=&quot;20300&quot; value=&quot;Slide 52 - &amp;quot;PPE Required &amp;#x0D;&amp;#x0A;for Helicopter Flights&amp;quot;&quot;/&gt;&lt;property id=&quot;20307&quot; value=&quot;491&quot;/&gt;&lt;/object&gt;&lt;object type=&quot;3&quot; unique_id=&quot;10851&quot;&gt;&lt;property id=&quot;20148&quot; value=&quot;5&quot;/&gt;&lt;property id=&quot;20300&quot; value=&quot;Slide 53 - &amp;quot;Manifesting&amp;quot;&quot;/&gt;&lt;property id=&quot;20307&quot; value=&quot;488&quot;/&gt;&lt;/object&gt;&lt;object type=&quot;3&quot; unique_id=&quot;10852&quot;&gt;&lt;property id=&quot;20148&quot; value=&quot;5&quot;/&gt;&lt;property id=&quot;20300&quot; value=&quot;Slide 54 - &amp;quot;Passenger Manifest&amp;quot;&quot;/&gt;&lt;property id=&quot;20307&quot; value=&quot;489&quot;/&gt;&lt;/object&gt;&lt;object type=&quot;3&quot; unique_id=&quot;10853&quot;&gt;&lt;property id=&quot;20148&quot; value=&quot;5&quot;/&gt;&lt;property id=&quot;20300&quot; value=&quot;Slide 55 - &amp;quot;Inflight Emergency&amp;quot;&quot;/&gt;&lt;property id=&quot;20307&quot; value=&quot;492&quot;/&gt;&lt;/object&gt;&lt;object type=&quot;3&quot; unique_id=&quot;10854&quot;&gt;&lt;property id=&quot;20148&quot; value=&quot;5&quot;/&gt;&lt;property id=&quot;20300&quot; value=&quot;Slide 56 - &amp;quot;Inflight Emergency&amp;quot;&quot;/&gt;&lt;property id=&quot;20307&quot; value=&quot;493&quot;/&gt;&lt;/object&gt;&lt;object type=&quot;3&quot; unique_id=&quot;10855&quot;&gt;&lt;property id=&quot;20148&quot; value=&quot;5&quot;/&gt;&lt;property id=&quot;20300&quot; value=&quot;Slide 57 - &amp;quot;Inflight Emergency&amp;quot;&quot;/&gt;&lt;property id=&quot;20307&quot; value=&quot;494&quot;/&gt;&lt;/object&gt;&lt;object type=&quot;3&quot; unique_id=&quot;10856&quot;&gt;&lt;property id=&quot;20148&quot; value=&quot;5&quot;/&gt;&lt;property id=&quot;20300&quot; value=&quot;Slide 58 - &amp;quot;Flight Following&amp;quot;&quot;/&gt;&lt;property id=&quot;20307&quot; value=&quot;495&quot;/&gt;&lt;/object&gt;&lt;object type=&quot;3&quot; unique_id=&quot;10857&quot;&gt;&lt;property id=&quot;20148&quot; value=&quot;5&quot;/&gt;&lt;property id=&quot;20300&quot; value=&quot;Slide 59 - &amp;quot;Flight Following Plan &amp;quot;&quot;/&gt;&lt;property id=&quot;20307&quot; value=&quot;496&quot;/&gt;&lt;/object&gt;&lt;object type=&quot;3&quot; unique_id=&quot;10858&quot;&gt;&lt;property id=&quot;20148&quot; value=&quot;5&quot;/&gt;&lt;property id=&quot;20300&quot; value=&quot;Slide 60 - &amp;quot;Flight Following Plan &amp;quot;&quot;/&gt;&lt;property id=&quot;20307&quot; value=&quot;497&quot;/&gt;&lt;/object&gt;&lt;object type=&quot;3&quot; unique_id=&quot;10859&quot;&gt;&lt;property id=&quot;20148&quot; value=&quot;5&quot;/&gt;&lt;property id=&quot;20300&quot; value=&quot;Slide 61 - &amp;quot;Automated Flight Following&amp;quot;&quot;/&gt;&lt;property id=&quot;20307&quot; value=&quot;498&quot;/&gt;&lt;/object&gt;&lt;object type=&quot;3&quot; unique_id=&quot;10860&quot;&gt;&lt;property id=&quot;20148&quot; value=&quot;5&quot;/&gt;&lt;property id=&quot;20300&quot; value=&quot;Slide 62 - &amp;quot;Overdue and Missing Aircraft&amp;quot;&quot;/&gt;&lt;property id=&quot;20307&quot; value=&quot;501&quot;/&gt;&lt;/object&gt;&lt;object type=&quot;3&quot; unique_id=&quot;10861&quot;&gt;&lt;property id=&quot;20148&quot; value=&quot;5&quot;/&gt;&lt;property id=&quot;20300&quot; value=&quot;Slide 63 - &amp;quot;Overdue Aircraft&amp;quot;&quot;/&gt;&lt;property id=&quot;20307&quot; value=&quot;499&quot;/&gt;&lt;/object&gt;&lt;object type=&quot;3&quot; unique_id=&quot;10862&quot;&gt;&lt;property id=&quot;20148&quot; value=&quot;5&quot;/&gt;&lt;property id=&quot;20300&quot; value=&quot;Slide 64 - &amp;quot;Missing Aircraft&amp;quot;&quot;/&gt;&lt;property id=&quot;20307&quot; value=&quot;500&quot;/&gt;&lt;/object&gt;&lt;object type=&quot;3&quot; unique_id=&quot;10863&quot;&gt;&lt;property id=&quot;20148&quot; value=&quot;5&quot;/&gt;&lt;property id=&quot;20300&quot; value=&quot;Slide 65 - &amp;quot;Emergency Response&amp;quot;&quot;/&gt;&lt;property id=&quot;20307&quot; value=&quot;502&quot;/&gt;&lt;/object&gt;&lt;object type=&quot;3&quot; unique_id=&quot;10864&quot;&gt;&lt;property id=&quot;20148&quot; value=&quot;5&quot;/&gt;&lt;property id=&quot;20300&quot; value=&quot;Slide 66 - &amp;quot;Emergency Response&amp;quot;&quot;/&gt;&lt;property id=&quot;20307&quot; value=&quot;505&quot;/&gt;&lt;/object&gt;&lt;object type=&quot;3&quot; unique_id=&quot;10865&quot;&gt;&lt;property id=&quot;20148&quot; value=&quot;5&quot;/&gt;&lt;property id=&quot;20300&quot; value=&quot;Slide 67 - &amp;quot;Flight Planning – Emergency Response&amp;quot;&quot;/&gt;&lt;property id=&quot;20307&quot; value=&quot;503&quot;/&gt;&lt;/object&gt;&lt;object type=&quot;3&quot; unique_id=&quot;10866&quot;&gt;&lt;property id=&quot;20148&quot; value=&quot;5&quot;/&gt;&lt;property id=&quot;20300&quot; value=&quot;Slide 68&quot;/&gt;&lt;property id=&quot;20307&quot; value=&quot;504&quot;/&gt;&lt;/object&gt;&lt;object type=&quot;3&quot; unique_id=&quot;10867&quot;&gt;&lt;property id=&quot;20148&quot; value=&quot;5&quot;/&gt;&lt;property id=&quot;20300&quot; value=&quot;Slide 69 - &amp;quot;AIRCRAFT AND PILOT REQUIREMENTS&amp;quot;&quot;/&gt;&lt;property id=&quot;20307&quot; value=&quot;343&quot;/&gt;&lt;/object&gt;&lt;object type=&quot;3&quot; unique_id=&quot;10868&quot;&gt;&lt;property id=&quot;20148&quot; value=&quot;5&quot;/&gt;&lt;property id=&quot;20300&quot; value=&quot;Slide 70 - &amp;quot;Federal Aviation Administration (FAA)&amp;quot;&quot;/&gt;&lt;property id=&quot;20307&quot; value=&quot;344&quot;/&gt;&lt;/object&gt;&lt;object type=&quot;3&quot; unique_id=&quot;10869&quot;&gt;&lt;property id=&quot;20148&quot; value=&quot;5&quot;/&gt;&lt;property id=&quot;20300&quot; value=&quot;Slide 71 - &amp;quot;Aircraft and Pilot Requirements&amp;quot;&quot;/&gt;&lt;property id=&quot;20307&quot; value=&quot;349&quot;/&gt;&lt;/object&gt;&lt;object type=&quot;3&quot; unique_id=&quot;10870&quot;&gt;&lt;property id=&quot;20148&quot; value=&quot;5&quot;/&gt;&lt;property id=&quot;20300&quot; value=&quot;Slide 72 - &amp;quot;Pilot Qualification Card&amp;quot;&quot;/&gt;&lt;property id=&quot;20307&quot; value=&quot;431&quot;/&gt;&lt;/object&gt;&lt;object type=&quot;3&quot; unique_id=&quot;10871&quot;&gt;&lt;property id=&quot;20148&quot; value=&quot;5&quot;/&gt;&lt;property id=&quot;20300&quot; value=&quot;Slide 73 - &amp;quot;Pilot Qualification Card&amp;quot;&quot;/&gt;&lt;property id=&quot;20307&quot; value=&quot;350&quot;/&gt;&lt;/object&gt;&lt;object type=&quot;3&quot; unique_id=&quot;10872&quot;&gt;&lt;property id=&quot;20148&quot; value=&quot;5&quot;/&gt;&lt;property id=&quot;20300&quot; value=&quot;Slide 74 - &amp;quot;Pilot &amp;#x0D;&amp;#x0A;Qualification&amp;#x0D;&amp;#x0A;Card&amp;quot;&quot;/&gt;&lt;property id=&quot;20307&quot; value=&quot;352&quot;/&gt;&lt;/object&gt;&lt;object type=&quot;3&quot; unique_id=&quot;10873&quot;&gt;&lt;property id=&quot;20148&quot; value=&quot;5&quot;/&gt;&lt;property id=&quot;20300&quot; value=&quot;Slide 75 - &amp;quot;Aircraft Data Card&amp;quot;&quot;/&gt;&lt;property id=&quot;20307&quot; value=&quot;353&quot;/&gt;&lt;/object&gt;&lt;object type=&quot;3&quot; unique_id=&quot;10874&quot;&gt;&lt;property id=&quot;20148&quot; value=&quot;5&quot;/&gt;&lt;property id=&quot;20300&quot; value=&quot;Slide 76&quot;/&gt;&lt;property id=&quot;20307&quot; value=&quot;354&quot;/&gt;&lt;/object&gt;&lt;object type=&quot;3&quot; unique_id=&quot;10875&quot;&gt;&lt;property id=&quot;20148&quot; value=&quot;5&quot;/&gt;&lt;property id=&quot;20300&quot; value=&quot;Slide 77&quot;/&gt;&lt;property id=&quot;20307&quot; value=&quot;355&quot;/&gt;&lt;/object&gt;&lt;object type=&quot;3&quot; unique_id=&quot;10876&quot;&gt;&lt;property id=&quot;20148&quot; value=&quot;5&quot;/&gt;&lt;property id=&quot;20300&quot; value=&quot;Slide 78 - &amp;quot;Aircraft Data Card&amp;quot;&quot;/&gt;&lt;property id=&quot;20307&quot; value=&quot;356&quot;/&gt;&lt;/object&gt;&lt;object type=&quot;3&quot; unique_id=&quot;10877&quot;&gt;&lt;property id=&quot;20148&quot; value=&quot;5&quot;/&gt;&lt;property id=&quot;20300&quot; value=&quot;Slide 79 - &amp;quot;Aircraft and Pilot Requirements&amp;quot;&quot;/&gt;&lt;property id=&quot;20307&quot; value=&quot;357&quot;/&gt;&lt;/object&gt;&lt;object type=&quot;3&quot; unique_id=&quot;10878&quot;&gt;&lt;property id=&quot;20148&quot; value=&quot;5&quot;/&gt;&lt;property id=&quot;20300&quot; value=&quot;Slide 80 - &amp;quot;Pilot Qualification Card and &amp;#x0D;&amp;#x0A;Aircraft Data Card&amp;quot;&quot;/&gt;&lt;property id=&quot;20307&quot; value=&quot;506&quot;/&gt;&lt;/object&gt;&lt;object type=&quot;3&quot; unique_id=&quot;10879&quot;&gt;&lt;property id=&quot;20148&quot; value=&quot;5&quot;/&gt;&lt;property id=&quot;20300&quot; value=&quot;Slide 81 - &amp;quot;Cooperator Aircraft&amp;#x0D;&amp;#x0A;(State, Private, Military) &amp;quot;&quot;/&gt;&lt;property id=&quot;20307&quot; value=&quot;358&quot;/&gt;&lt;/object&gt;&lt;object type=&quot;3&quot; unique_id=&quot;10880&quot;&gt;&lt;property id=&quot;20148&quot; value=&quot;5&quot;/&gt;&lt;property id=&quot;20300&quot; value=&quot;Slide 82 - &amp;quot;Single Pilot Flight and &amp;#x0D;&amp;#x0A;Duty Limitations&amp;quot;&quot;/&gt;&lt;property id=&quot;20307&quot; value=&quot;359&quot;/&gt;&lt;/object&gt;&lt;object type=&quot;3&quot; unique_id=&quot;10881&quot;&gt;&lt;property id=&quot;20148&quot; value=&quot;5&quot;/&gt;&lt;property id=&quot;20300&quot; value=&quot;Slide 83 - &amp;quot;Single Pilot Flight and &amp;#x0D;&amp;#x0A;Duty Limitations&amp;quot;&quot;/&gt;&lt;property id=&quot;20307&quot; value=&quot;432&quot;/&gt;&lt;/object&gt;&lt;object type=&quot;3&quot; unique_id=&quot;10882&quot;&gt;&lt;property id=&quot;20148&quot; value=&quot;5&quot;/&gt;&lt;property id=&quot;20300&quot; value=&quot;Slide 84 - &amp;quot;Accident Prevention&amp;quot;&quot;/&gt;&lt;property id=&quot;20307&quot; value=&quot;507&quot;/&gt;&lt;/object&gt;&lt;object type=&quot;3&quot; unique_id=&quot;10883&quot;&gt;&lt;property id=&quot;20148&quot; value=&quot;5&quot;/&gt;&lt;property id=&quot;20300&quot; value=&quot;Slide 85 - &amp;quot;Proactive Passenger Responsibilities&amp;quot;&quot;/&gt;&lt;property id=&quot;20307&quot; value=&quot;508&quot;/&gt;&lt;/object&gt;&lt;object type=&quot;3&quot; unique_id=&quot;10884&quot;&gt;&lt;property id=&quot;20148&quot; value=&quot;5&quot;/&gt;&lt;property id=&quot;20300&quot; value=&quot;Slide 86 - &amp;quot;Proactive Passenger Responsibilities&amp;quot;&quot;/&gt;&lt;property id=&quot;20307&quot; value=&quot;509&quot;/&gt;&lt;/object&gt;&lt;object type=&quot;3&quot; unique_id=&quot;10885&quot;&gt;&lt;property id=&quot;20148&quot; value=&quot;5&quot;/&gt;&lt;property id=&quot;20300&quot; value=&quot;Slide 87 - &amp;quot;Maintenance Deficiency&amp;quot;&quot;/&gt;&lt;property id=&quot;20307&quot; value=&quot;524&quot;/&gt;&lt;/object&gt;&lt;object type=&quot;3&quot; unique_id=&quot;10886&quot;&gt;&lt;property id=&quot;20148&quot; value=&quot;5&quot;/&gt;&lt;property id=&quot;20300&quot; value=&quot;Slide 88 - &amp;quot;Transportation &amp;#x0D;&amp;#x0A;of Hazardous &amp;#x0D;&amp;#x0A;Material&amp;#x0D;&amp;#x0A;&amp;quot;&quot;/&gt;&lt;property id=&quot;20307&quot; value=&quot;512&quot;/&gt;&lt;/object&gt;&lt;object type=&quot;3&quot; unique_id=&quot;10887&quot;&gt;&lt;property id=&quot;20148&quot; value=&quot;5&quot;/&gt;&lt;property id=&quot;20300&quot; value=&quot;Slide 89 - &amp;quot;Hazardous Materials&amp;quot;&quot;/&gt;&lt;property id=&quot;20307&quot; value=&quot;513&quot;/&gt;&lt;/object&gt;&lt;object type=&quot;3&quot; unique_id=&quot;10888&quot;&gt;&lt;property id=&quot;20148&quot; value=&quot;5&quot;/&gt;&lt;property id=&quot;20300&quot; value=&quot;Slide 90 - &amp;quot;Hazardous Materials&amp;quot;&quot;/&gt;&lt;property id=&quot;20307&quot; value=&quot;514&quot;/&gt;&lt;/object&gt;&lt;object type=&quot;3&quot; unique_id=&quot;10889&quot;&gt;&lt;property id=&quot;20148&quot; value=&quot;5&quot;/&gt;&lt;property id=&quot;20300&quot; value=&quot;Slide 91 - &amp;quot;Hazardous Materials&amp;quot;&quot;/&gt;&lt;property id=&quot;20307&quot; value=&quot;515&quot;/&gt;&lt;/object&gt;&lt;object type=&quot;3&quot; unique_id=&quot;10890&quot;&gt;&lt;property id=&quot;20148&quot; value=&quot;5&quot;/&gt;&lt;property id=&quot;20300&quot; value=&quot;Slide 92 - &amp;quot;Exercise:&amp;#x0D;&amp;#x0A;Hazardous Material Transport&amp;quot;&quot;/&gt;&lt;property id=&quot;20307&quot; value=&quot;525&quot;/&gt;&lt;/object&gt;&lt;object type=&quot;3&quot; unique_id=&quot;10891&quot;&gt;&lt;property id=&quot;20148&quot; value=&quot;5&quot;/&gt;&lt;property id=&quot;20300&quot; value=&quot;Slide 93 - &amp;quot;Reporting Aviation Mishaps&amp;quot;&quot;/&gt;&lt;property id=&quot;20307&quot; value=&quot;516&quot;/&gt;&lt;/object&gt;&lt;object type=&quot;3&quot; unique_id=&quot;10892&quot;&gt;&lt;property id=&quot;20148&quot; value=&quot;5&quot;/&gt;&lt;property id=&quot;20300&quot; value=&quot;Slide 94 - &amp;quot;Aircraft Accident&amp;quot;&quot;/&gt;&lt;property id=&quot;20307&quot; value=&quot;517&quot;/&gt;&lt;/object&gt;&lt;object type=&quot;3&quot; unique_id=&quot;10893&quot;&gt;&lt;property id=&quot;20148&quot; value=&quot;5&quot;/&gt;&lt;property id=&quot;20300&quot; value=&quot;Slide 95 - &amp;quot;Incident with Potential&amp;quot;&quot;/&gt;&lt;property id=&quot;20307&quot; value=&quot;518&quot;/&gt;&lt;/object&gt;&lt;object type=&quot;3&quot; unique_id=&quot;10894&quot;&gt;&lt;property id=&quot;20148&quot; value=&quot;5&quot;/&gt;&lt;property id=&quot;20300&quot; value=&quot;Slide 96 - &amp;quot;Aircraft Incident&amp;quot;&quot;/&gt;&lt;property id=&quot;20307&quot; value=&quot;519&quot;/&gt;&lt;/object&gt;&lt;object type=&quot;3&quot; unique_id=&quot;10895&quot;&gt;&lt;property id=&quot;20148&quot; value=&quot;5&quot;/&gt;&lt;property id=&quot;20300&quot; value=&quot;Slide 97 - &amp;quot;Aircraft Incident&amp;quot;&quot;/&gt;&lt;property id=&quot;20307&quot; value=&quot;520&quot;/&gt;&lt;/object&gt;&lt;object type=&quot;3&quot; unique_id=&quot;10896&quot;&gt;&lt;property id=&quot;20148&quot; value=&quot;5&quot;/&gt;&lt;property id=&quot;20300&quot; value=&quot;Slide 98 - &amp;quot;Aviation Hazard&amp;quot;&quot;/&gt;&lt;property id=&quot;20307&quot; value=&quot;551&quot;/&gt;&lt;/object&gt;&lt;object type=&quot;3&quot; unique_id=&quot;10897&quot;&gt;&lt;property id=&quot;20148&quot; value=&quot;5&quot;/&gt;&lt;property id=&quot;20300&quot; value=&quot;Slide 99 - &amp;quot;Aviation Hazard&amp;quot;&quot;/&gt;&lt;property id=&quot;20307&quot; value=&quot;552&quot;/&gt;&lt;/object&gt;&lt;object type=&quot;3&quot; unique_id=&quot;10898&quot;&gt;&lt;property id=&quot;20148&quot; value=&quot;5&quot;/&gt;&lt;property id=&quot;20300&quot; value=&quot;Slide 100 - &amp;quot;Aviation Hazard&amp;quot;&quot;/&gt;&lt;property id=&quot;20307&quot; value=&quot;553&quot;/&gt;&lt;/object&gt;&lt;object type=&quot;3&quot; unique_id=&quot;10899&quot;&gt;&lt;property id=&quot;20148&quot; value=&quot;5&quot;/&gt;&lt;property id=&quot;20300&quot; value=&quot;Slide 101 - &amp;quot;The Aviation Safety Communiqué (SAFECOM) &amp;quot;&quot;/&gt;&lt;property id=&quot;20307&quot; value=&quot;526&quot;/&gt;&lt;/object&gt;&lt;object type=&quot;3&quot; unique_id=&quot;10900&quot;&gt;&lt;property id=&quot;20148&quot; value=&quot;5&quot;/&gt;&lt;property id=&quot;20300&quot; value=&quot;Slide 102 - &amp;quot;Internet Site&amp;quot;&quot;/&gt;&lt;property id=&quot;20307&quot; value=&quot;521&quot;/&gt;&lt;/object&gt;&lt;object type=&quot;3&quot; unique_id=&quot;10901&quot;&gt;&lt;property id=&quot;20148&quot; value=&quot;5&quot;/&gt;&lt;property id=&quot;20300&quot; value=&quot;Slide 103 - &amp;quot;SAFECOM Program&amp;quot;&quot;/&gt;&lt;property id=&quot;20307&quot; value=&quot;554&quot;/&gt;&lt;/object&gt;&lt;object type=&quot;3&quot; unique_id=&quot;10902&quot;&gt;&lt;property id=&quot;20148&quot; value=&quot;5&quot;/&gt;&lt;property id=&quot;20300&quot; value=&quot;Slide 104&quot;/&gt;&lt;property id=&quot;20307&quot; value=&quot;555&quot;/&gt;&lt;/object&gt;&lt;object type=&quot;3&quot; unique_id=&quot;10903&quot;&gt;&lt;property id=&quot;20148&quot; value=&quot;5&quot;/&gt;&lt;property id=&quot;20300&quot; value=&quot;Slide 105 - &amp;quot;SAFECOM&amp;#x0D;&amp;#x0A;form can be faxed to DOI, AMD, Aviation Safety &amp;#x0D;&amp;#x0A;(208) 433-5007 or to the FS at (208) 387-5735 ATTN: SAFET&quot;/&gt;&lt;property id=&quot;20307&quot; value=&quot;556&quot;/&gt;&lt;/object&gt;&lt;object type=&quot;3&quot; unique_id=&quot;10904&quot;&gt;&lt;property id=&quot;20148&quot; value=&quot;5&quot;/&gt;&lt;property id=&quot;20300&quot; value=&quot;Slide 106 - &amp;quot;Reporting Aviation Mishaps&amp;quot;&quot;/&gt;&lt;property id=&quot;20307&quot; value=&quot;527&quot;/&gt;&lt;/object&gt;&lt;object type=&quot;3&quot; unique_id=&quot;10905&quot;&gt;&lt;property id=&quot;20148&quot; value=&quot;5&quot;/&gt;&lt;property id=&quot;20300&quot; value=&quot;Slide 107 - &amp;quot;What is our best mechanism for &amp;#x0D;&amp;#x0A;accident prevention?&amp;quot;&quot;/&gt;&lt;property id=&quot;20307&quot; value=&quot;528&quot;/&gt;&lt;/object&gt;&lt;object type=&quot;3&quot; unique_id=&quot;10906&quot;&gt;&lt;property id=&quot;20148&quot; value=&quot;5&quot;/&gt;&lt;property id=&quot;20300&quot; value=&quot;Slide 108 - &amp;quot;Exercise:  Hazardous Situations &amp;quot;&quot;/&gt;&lt;property id=&quot;20307&quot; value=&quot;530&quot;/&gt;&lt;/object&gt;&lt;object type=&quot;3&quot; unique_id=&quot;10907&quot;&gt;&lt;property id=&quot;20148&quot; value=&quot;5&quot;/&gt;&lt;property id=&quot;20300&quot; value=&quot;Slide 109 - &amp;quot;Safety is &amp;#x0D;&amp;#x0A;Everyone’s Responsibility!&amp;#x0D;&amp;#x0A;&amp;quot;&quot;/&gt;&lt;property id=&quot;20307&quot; value=&quot;463&quot;/&gt;&lt;/object&gt;&lt;object type=&quot;3&quot; unique_id=&quot;10908&quot;&gt;&lt;property id=&quot;20148&quot; value=&quot;5&quot;/&gt;&lt;property id=&quot;20300&quot; value=&quot;Slide 110&quot;/&gt;&lt;property id=&quot;20307&quot; value=&quot;458&quot;/&gt;&lt;/object&gt;&lt;object type=&quot;3&quot; unique_id=&quot;10909&quot;&gt;&lt;property id=&quot;20148&quot; value=&quot;5&quot;/&gt;&lt;property id=&quot;20300&quot; value=&quot;Slide 111 - &amp;quot;Safe Flight&amp;quot;&quot;/&gt;&lt;property id=&quot;20307&quot; value=&quot;459&quot;/&gt;&lt;/object&gt;&lt;object type=&quot;3&quot; unique_id=&quot;10910&quot;&gt;&lt;property id=&quot;20148&quot; value=&quot;5&quot;/&gt;&lt;property id=&quot;20300&quot; value=&quot;Slide 112 - &amp;quot;Safety&amp;quot;&quot;/&gt;&lt;property id=&quot;20307&quot; value=&quot;460&quot;/&gt;&lt;/object&gt;&lt;object type=&quot;3&quot; unique_id=&quot;10911&quot;&gt;&lt;property id=&quot;20148&quot; value=&quot;5&quot;/&gt;&lt;property id=&quot;20300&quot; value=&quot;Slide 113 - &amp;quot;Review Unit 2 Objectives&amp;quot;&quot;/&gt;&lt;property id=&quot;20307&quot; value=&quot;341&quot;/&gt;&lt;/object&gt;&lt;object type=&quot;3&quot; unique_id=&quot;10912&quot;&gt;&lt;property id=&quot;20148&quot; value=&quot;5&quot;/&gt;&lt;property id=&quot;20300&quot; value=&quot;Slide 114 - &amp;quot;Review Unit 2 Objectives&amp;quot;&quot;/&gt;&lt;property id=&quot;20307&quot; value=&quot;342&quot;/&gt;&lt;/object&gt;&lt;/object&gt;&lt;/object&gt;&lt;/database&gt;"/>
  <p:tag name="SECTOMILLISECCONVERTED" val="1"/>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5352</TotalTime>
  <Words>3343</Words>
  <Application>Microsoft Office PowerPoint</Application>
  <PresentationFormat>On-screen Show (4:3)</PresentationFormat>
  <Paragraphs>697</Paragraphs>
  <Slides>114</Slides>
  <Notes>114</Notes>
  <HiddenSlides>0</HiddenSlides>
  <MMClips>0</MMClips>
  <ScaleCrop>false</ScaleCrop>
  <HeadingPairs>
    <vt:vector size="4" baseType="variant">
      <vt:variant>
        <vt:lpstr>Theme</vt:lpstr>
      </vt:variant>
      <vt:variant>
        <vt:i4>16</vt:i4>
      </vt:variant>
      <vt:variant>
        <vt:lpstr>Slide Titles</vt:lpstr>
      </vt:variant>
      <vt:variant>
        <vt:i4>114</vt:i4>
      </vt:variant>
    </vt:vector>
  </HeadingPairs>
  <TitlesOfParts>
    <vt:vector size="130" baseType="lpstr">
      <vt:lpstr>Default Design</vt:lpstr>
      <vt:lpstr>1_Default Design</vt:lpstr>
      <vt:lpstr>2_Default Design</vt:lpstr>
      <vt:lpstr>3_Default Design</vt:lpstr>
      <vt:lpstr>4_Default Design</vt:lpstr>
      <vt:lpstr>5_Default Design</vt:lpstr>
      <vt:lpstr>6_Default Design</vt:lpstr>
      <vt:lpstr>7_Default Design</vt:lpstr>
      <vt:lpstr>8_Default Design</vt:lpstr>
      <vt:lpstr>9_Default Design</vt:lpstr>
      <vt:lpstr>10_Default Design</vt:lpstr>
      <vt:lpstr>11_Default Design</vt:lpstr>
      <vt:lpstr>12_Default Design</vt:lpstr>
      <vt:lpstr>13_Default Design</vt:lpstr>
      <vt:lpstr>14_Default Design</vt:lpstr>
      <vt:lpstr>16_Default Design</vt:lpstr>
      <vt:lpstr>Aviation Management  and Safety</vt:lpstr>
      <vt:lpstr>Unit 2 Objectives</vt:lpstr>
      <vt:lpstr>Unit 2 Objectives</vt:lpstr>
      <vt:lpstr>Safety Responsibility</vt:lpstr>
      <vt:lpstr>Safety Management System</vt:lpstr>
      <vt:lpstr>Safety Management System</vt:lpstr>
      <vt:lpstr>Safety Rests on These  Four Pillars</vt:lpstr>
      <vt:lpstr>Policy</vt:lpstr>
      <vt:lpstr>Where Can You Find Policy?</vt:lpstr>
      <vt:lpstr>Risk Management</vt:lpstr>
      <vt:lpstr>Quality Assurance</vt:lpstr>
      <vt:lpstr>Promotion</vt:lpstr>
      <vt:lpstr>Promotion</vt:lpstr>
      <vt:lpstr>Slide 14</vt:lpstr>
      <vt:lpstr>Mission Planning</vt:lpstr>
      <vt:lpstr>Classification of Flights</vt:lpstr>
      <vt:lpstr>Aircraft Sources</vt:lpstr>
      <vt:lpstr>Flight Plans</vt:lpstr>
      <vt:lpstr>Flight Plans</vt:lpstr>
      <vt:lpstr>Flight Manager</vt:lpstr>
      <vt:lpstr>Dispatch or Aviation Managers Should Provide:</vt:lpstr>
      <vt:lpstr>Dispatch or Aviation Managers Should Provide:</vt:lpstr>
      <vt:lpstr>Preflight Preparations </vt:lpstr>
      <vt:lpstr>Aircraft Fueling</vt:lpstr>
      <vt:lpstr>Preflight Inspection</vt:lpstr>
      <vt:lpstr>Preflight Briefing</vt:lpstr>
      <vt:lpstr>Preflight Briefing</vt:lpstr>
      <vt:lpstr>Hazard Map</vt:lpstr>
      <vt:lpstr>Hazard Map</vt:lpstr>
      <vt:lpstr>Hazard Map</vt:lpstr>
      <vt:lpstr>Passenger Safety Briefing</vt:lpstr>
      <vt:lpstr>Passenger Safety Briefing</vt:lpstr>
      <vt:lpstr>Approach and Departure</vt:lpstr>
      <vt:lpstr>Helicopter Rotor Hazard</vt:lpstr>
      <vt:lpstr>Slide 35</vt:lpstr>
      <vt:lpstr>Approach when engine is off and propellers are stopped,</vt:lpstr>
      <vt:lpstr>Watch Your Step</vt:lpstr>
      <vt:lpstr>Slide 38</vt:lpstr>
      <vt:lpstr>Slide 39</vt:lpstr>
      <vt:lpstr>Secure Cargo in Basket.</vt:lpstr>
      <vt:lpstr>Slide 41</vt:lpstr>
      <vt:lpstr>Fasten Seat Belt</vt:lpstr>
      <vt:lpstr>Eliminate Damage to Aircraft – </vt:lpstr>
      <vt:lpstr>Operation of Doors and Exits</vt:lpstr>
      <vt:lpstr>Use of Oxygen</vt:lpstr>
      <vt:lpstr>Fire Extinguisher</vt:lpstr>
      <vt:lpstr>Location of First Aid Kit</vt:lpstr>
      <vt:lpstr>Survival Kit</vt:lpstr>
      <vt:lpstr>Emergency Locator Transmitter (ELT) Operation</vt:lpstr>
      <vt:lpstr>Crash Positions</vt:lpstr>
      <vt:lpstr>Personal Protective Equipment (PPE)</vt:lpstr>
      <vt:lpstr>PPE Required  for Helicopter Flights</vt:lpstr>
      <vt:lpstr>Manifesting</vt:lpstr>
      <vt:lpstr>Passenger Manifest</vt:lpstr>
      <vt:lpstr>Inflight Emergency</vt:lpstr>
      <vt:lpstr>Inflight Emergency</vt:lpstr>
      <vt:lpstr>Inflight Emergency</vt:lpstr>
      <vt:lpstr>Flight Following</vt:lpstr>
      <vt:lpstr>Flight Following Plan </vt:lpstr>
      <vt:lpstr>Flight Following Plan </vt:lpstr>
      <vt:lpstr>Automated Flight Following</vt:lpstr>
      <vt:lpstr>Overdue and Missing Aircraft</vt:lpstr>
      <vt:lpstr>Overdue Aircraft</vt:lpstr>
      <vt:lpstr>Missing Aircraft</vt:lpstr>
      <vt:lpstr>Emergency Response</vt:lpstr>
      <vt:lpstr>Emergency Response</vt:lpstr>
      <vt:lpstr>Flight Planning – Emergency Response</vt:lpstr>
      <vt:lpstr>Slide 68</vt:lpstr>
      <vt:lpstr>AIRCRAFT AND PILOT REQUIREMENTS</vt:lpstr>
      <vt:lpstr>Federal Aviation Administration (FAA)</vt:lpstr>
      <vt:lpstr>Aircraft and Pilot Requirements</vt:lpstr>
      <vt:lpstr>Pilot Qualification Card</vt:lpstr>
      <vt:lpstr>Pilot Qualification Card</vt:lpstr>
      <vt:lpstr>Pilot  Qualification Card</vt:lpstr>
      <vt:lpstr>Aircraft Data Card</vt:lpstr>
      <vt:lpstr>Slide 76</vt:lpstr>
      <vt:lpstr>Slide 77</vt:lpstr>
      <vt:lpstr>Aircraft Data Card</vt:lpstr>
      <vt:lpstr>Aircraft and Pilot Requirements</vt:lpstr>
      <vt:lpstr>Pilot Qualification Card and  Aircraft Data Card</vt:lpstr>
      <vt:lpstr>Cooperator Aircraft (State, Private, Military) </vt:lpstr>
      <vt:lpstr>Single Pilot Flight and  Duty Limitations</vt:lpstr>
      <vt:lpstr>Single Pilot Flight and  Duty Limitations</vt:lpstr>
      <vt:lpstr>Accident Prevention</vt:lpstr>
      <vt:lpstr>Proactive Passenger Responsibilities</vt:lpstr>
      <vt:lpstr>Proactive Passenger Responsibilities</vt:lpstr>
      <vt:lpstr>Maintenance Deficiency</vt:lpstr>
      <vt:lpstr>Transportation  of Hazardous  Material </vt:lpstr>
      <vt:lpstr>Hazardous Materials</vt:lpstr>
      <vt:lpstr>Hazardous Materials</vt:lpstr>
      <vt:lpstr>Hazardous Materials</vt:lpstr>
      <vt:lpstr>Exercise: Hazardous Material Transport</vt:lpstr>
      <vt:lpstr>Reporting Aviation Mishaps</vt:lpstr>
      <vt:lpstr>Aircraft Accident</vt:lpstr>
      <vt:lpstr>Incident with Potential</vt:lpstr>
      <vt:lpstr>Aircraft Incident</vt:lpstr>
      <vt:lpstr>Aircraft Incident</vt:lpstr>
      <vt:lpstr>Aviation Hazard</vt:lpstr>
      <vt:lpstr>Aviation Hazard</vt:lpstr>
      <vt:lpstr>Aviation Hazard</vt:lpstr>
      <vt:lpstr>The Aviation Safety Communiqué (SAFECOM) </vt:lpstr>
      <vt:lpstr>Internet Site</vt:lpstr>
      <vt:lpstr>SAFECOM Program</vt:lpstr>
      <vt:lpstr>Slide 104</vt:lpstr>
      <vt:lpstr>SAFECOM form can be faxed to DOI, AMD, Aviation Safety  (208) 433-5007 or to the FS at (208) 387-5735 ATTN: SAFETY</vt:lpstr>
      <vt:lpstr>Reporting Aviation Mishaps</vt:lpstr>
      <vt:lpstr>What is our best mechanism for  accident prevention?</vt:lpstr>
      <vt:lpstr>Exercise:  Hazardous Situations </vt:lpstr>
      <vt:lpstr>Safety is  Everyone’s Responsibility! </vt:lpstr>
      <vt:lpstr>Slide 110</vt:lpstr>
      <vt:lpstr>Safe Flight</vt:lpstr>
      <vt:lpstr>Safety</vt:lpstr>
      <vt:lpstr>Review Unit 2 Objectives</vt:lpstr>
      <vt:lpstr>Review Unit 2 Objectives</vt:lpstr>
    </vt:vector>
  </TitlesOfParts>
  <Company>BLM-NIFC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S-270, Basic Air Operations</dc:title>
  <dc:subject>Unit 2</dc:subject>
  <dc:creator>NWCG Training</dc:creator>
  <cp:lastModifiedBy>Zoila ForrestDavis</cp:lastModifiedBy>
  <cp:revision>481</cp:revision>
  <dcterms:created xsi:type="dcterms:W3CDTF">2003-03-03T16:07:39Z</dcterms:created>
  <dcterms:modified xsi:type="dcterms:W3CDTF">2011-01-26T17:42:12Z</dcterms:modified>
</cp:coreProperties>
</file>