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88618" autoAdjust="0"/>
  </p:normalViewPr>
  <p:slideViewPr>
    <p:cSldViewPr>
      <p:cViewPr varScale="1">
        <p:scale>
          <a:sx n="113" d="100"/>
          <a:sy n="11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841D2-B140-466F-906E-01C3D587ABF6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2C4FE-6619-44A4-A0C1-7F14BCEC5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C4FE-6619-44A4-A0C1-7F14BCEC54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A769-597D-4C10-982A-D6A17FC2625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3F07-20F7-4396-87EC-5E4D04DE6BD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05200"/>
            <a:ext cx="8610600" cy="1588"/>
          </a:xfrm>
          <a:prstGeom prst="line">
            <a:avLst/>
          </a:prstGeom>
          <a:ln w="73025" cmpd="thickThin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705600"/>
            <a:ext cx="9144000" cy="18466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</a:rPr>
              <a:t>S-273   SEAT</a:t>
            </a:r>
            <a:r>
              <a:rPr lang="en-US" sz="600" b="1" baseline="0" dirty="0" smtClean="0">
                <a:solidFill>
                  <a:schemeClr val="bg1"/>
                </a:solidFill>
              </a:rPr>
              <a:t> MANAGER</a:t>
            </a:r>
            <a:endParaRPr lang="en-US" sz="600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987600" y="6694150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600" b="1" kern="1200" baseline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Exercise Page </a:t>
            </a:r>
            <a:fld id="{71BBE005-60BF-4EED-87D6-7906330BDABC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algn="ctr" defTabSz="914400" rtl="0" eaLnBrk="1" latinLnBrk="0" hangingPunct="1">
        <a:spcBef>
          <a:spcPct val="0"/>
        </a:spcBef>
        <a:buNone/>
        <a:defRPr lang="en-US" sz="4000" b="1" kern="1200" dirty="0">
          <a:solidFill>
            <a:schemeClr val="tx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sz="5400" dirty="0" smtClean="0"/>
              <a:t>S-273 </a:t>
            </a:r>
            <a:r>
              <a:rPr lang="en-US" sz="5400" dirty="0" err="1" smtClean="0"/>
              <a:t>SEMG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8375"/>
            <a:ext cx="91440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Aircraft And Support Vehicle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</a:rPr>
              <a:t>Field </a:t>
            </a:r>
            <a:r>
              <a:rPr lang="en-US" sz="4800" b="1" dirty="0" smtClean="0">
                <a:solidFill>
                  <a:schemeClr val="tx1"/>
                </a:solidFill>
              </a:rPr>
              <a:t>Exercise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Complete a pre-use inspection on a SEAT aircraft, support/service vehicle.</a:t>
            </a:r>
          </a:p>
          <a:p>
            <a:pPr lvl="0"/>
            <a:r>
              <a:rPr lang="en-US" dirty="0" smtClean="0"/>
              <a:t>Gather and evaluate data obtained from fire management specialist and fixed wing base operator through an interview process.</a:t>
            </a:r>
          </a:p>
          <a:p>
            <a:r>
              <a:rPr lang="en-US" dirty="0" smtClean="0"/>
              <a:t>Present information gathered through inspections and interview process and conduct a transition briefing.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You will need:</a:t>
            </a:r>
          </a:p>
          <a:p>
            <a:pPr lvl="0"/>
            <a:r>
              <a:rPr lang="en-US" dirty="0" smtClean="0"/>
              <a:t>SEMG Kit</a:t>
            </a:r>
          </a:p>
          <a:p>
            <a:pPr lvl="0"/>
            <a:r>
              <a:rPr lang="en-US" dirty="0" smtClean="0"/>
              <a:t>Appropriate clothing</a:t>
            </a:r>
          </a:p>
          <a:p>
            <a:pPr lvl="0"/>
            <a:r>
              <a:rPr lang="en-US" dirty="0" smtClean="0"/>
              <a:t>Sunscreen</a:t>
            </a:r>
          </a:p>
          <a:p>
            <a:pPr lvl="0"/>
            <a:r>
              <a:rPr lang="en-US" dirty="0" smtClean="0"/>
              <a:t>Water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Evaluation</a:t>
            </a:r>
          </a:p>
          <a:p>
            <a:pPr lvl="0"/>
            <a:r>
              <a:rPr lang="en-US" smtClean="0"/>
              <a:t>Conduct a SEMG transition hand off with another SEMG.</a:t>
            </a:r>
          </a:p>
          <a:p>
            <a:r>
              <a:rPr lang="en-US" smtClean="0"/>
              <a:t>Review and discuss field exercise.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Directions to the airport</a:t>
            </a:r>
          </a:p>
          <a:p>
            <a:r>
              <a:rPr lang="en-US" smtClean="0"/>
              <a:t>Transportation </a:t>
            </a:r>
          </a:p>
          <a:p>
            <a:r>
              <a:rPr lang="en-US" smtClean="0"/>
              <a:t>Timeframe</a:t>
            </a:r>
          </a:p>
          <a:p>
            <a:r>
              <a:rPr lang="en-US" smtClean="0"/>
              <a:t>Work in groups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walk around inspection demonstrated</a:t>
            </a:r>
          </a:p>
          <a:p>
            <a:r>
              <a:rPr lang="en-US" smtClean="0"/>
              <a:t>Perform interviews</a:t>
            </a:r>
          </a:p>
          <a:p>
            <a:r>
              <a:rPr lang="en-US" smtClean="0"/>
              <a:t>Perform inspection</a:t>
            </a:r>
          </a:p>
          <a:p>
            <a:r>
              <a:rPr lang="en-US" smtClean="0"/>
              <a:t>Perform a transition hand off with incoming SEMG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Station times will be limited</a:t>
            </a:r>
          </a:p>
          <a:p>
            <a:r>
              <a:rPr lang="en-US" smtClean="0"/>
              <a:t>Assigned cadre members will help keep you on track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Interview and Inspection Stations</a:t>
            </a:r>
          </a:p>
          <a:p>
            <a:r>
              <a:rPr lang="en-US" dirty="0" smtClean="0"/>
              <a:t>Station 1:  aircraft and pilot</a:t>
            </a:r>
          </a:p>
          <a:p>
            <a:r>
              <a:rPr lang="en-US" dirty="0" smtClean="0"/>
              <a:t>Station 2:  support vehicle and driver</a:t>
            </a:r>
          </a:p>
          <a:p>
            <a:r>
              <a:rPr lang="en-US" dirty="0" smtClean="0"/>
              <a:t>Station 3:  fire management officer</a:t>
            </a:r>
          </a:p>
          <a:p>
            <a:r>
              <a:rPr lang="en-US" dirty="0" smtClean="0"/>
              <a:t>Station 4:  fixed wing base operator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Any questions?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177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S-273 SEMG</vt:lpstr>
      <vt:lpstr>Objectives</vt:lpstr>
      <vt:lpstr>Exercise Overview</vt:lpstr>
      <vt:lpstr>Exercise Overview</vt:lpstr>
      <vt:lpstr>Exercise Overview</vt:lpstr>
      <vt:lpstr>Exercise Overview</vt:lpstr>
      <vt:lpstr>Exercise Overview</vt:lpstr>
      <vt:lpstr>Exercise Overview</vt:lpstr>
      <vt:lpstr>Exercise Overview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S-273 SEMG</dc:title>
  <dc:creator>Zoila ForrestDavis</dc:creator>
  <cp:lastModifiedBy>rnavarro</cp:lastModifiedBy>
  <cp:revision>41</cp:revision>
  <dcterms:created xsi:type="dcterms:W3CDTF">2009-11-19T20:52:28Z</dcterms:created>
  <dcterms:modified xsi:type="dcterms:W3CDTF">2011-08-16T23:25:45Z</dcterms:modified>
</cp:coreProperties>
</file>