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19"/>
  </p:notesMasterIdLst>
  <p:handoutMasterIdLst>
    <p:handoutMasterId r:id="rId20"/>
  </p:handoutMasterIdLst>
  <p:sldIdLst>
    <p:sldId id="263" r:id="rId4"/>
    <p:sldId id="265" r:id="rId5"/>
    <p:sldId id="272" r:id="rId6"/>
    <p:sldId id="269" r:id="rId7"/>
    <p:sldId id="270" r:id="rId8"/>
    <p:sldId id="274" r:id="rId9"/>
    <p:sldId id="264" r:id="rId10"/>
    <p:sldId id="271" r:id="rId11"/>
    <p:sldId id="273" r:id="rId12"/>
    <p:sldId id="266" r:id="rId13"/>
    <p:sldId id="268" r:id="rId14"/>
    <p:sldId id="276" r:id="rId15"/>
    <p:sldId id="277" r:id="rId16"/>
    <p:sldId id="267" r:id="rId17"/>
    <p:sldId id="279" r:id="rId18"/>
  </p:sldIdLst>
  <p:sldSz cx="9144000" cy="6858000" type="screen4x3"/>
  <p:notesSz cx="6997700" cy="92837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516">
          <p15:clr>
            <a:srgbClr val="A4A3A4"/>
          </p15:clr>
        </p15:guide>
        <p15:guide id="2" pos="28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CC9900"/>
    <a:srgbClr val="996633"/>
    <a:srgbClr val="AADB85"/>
    <a:srgbClr val="9FC1B9"/>
    <a:srgbClr val="ECEE9C"/>
    <a:srgbClr val="FF00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138" autoAdjust="0"/>
    <p:restoredTop sz="94660"/>
  </p:normalViewPr>
  <p:slideViewPr>
    <p:cSldViewPr snapToGrid="0">
      <p:cViewPr varScale="1">
        <p:scale>
          <a:sx n="157" d="100"/>
          <a:sy n="157" d="100"/>
        </p:scale>
        <p:origin x="2472" y="76"/>
      </p:cViewPr>
      <p:guideLst>
        <p:guide orient="horz" pos="516"/>
        <p:guide pos="289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1.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E08C6F6D-E257-4616-A038-56B24AF1B228}"/>
              </a:ext>
            </a:extLst>
          </p:cNvPr>
          <p:cNvSpPr>
            <a:spLocks noGrp="1" noChangeArrowheads="1"/>
          </p:cNvSpPr>
          <p:nvPr>
            <p:ph type="hdr" sz="quarter"/>
          </p:nvPr>
        </p:nvSpPr>
        <p:spPr bwMode="auto">
          <a:xfrm>
            <a:off x="0" y="0"/>
            <a:ext cx="3032125" cy="463550"/>
          </a:xfrm>
          <a:prstGeom prst="rect">
            <a:avLst/>
          </a:prstGeom>
          <a:noFill/>
          <a:ln>
            <a:noFill/>
          </a:ln>
          <a:effectLst/>
        </p:spPr>
        <p:txBody>
          <a:bodyPr vert="horz" wrap="square" lIns="93022" tIns="46511" rIns="93022" bIns="46511" numCol="1" anchor="t" anchorCtr="0" compatLnSpc="1">
            <a:prstTxWarp prst="textNoShape">
              <a:avLst/>
            </a:prstTxWarp>
          </a:bodyPr>
          <a:lstStyle>
            <a:lvl1pPr defTabSz="930275" eaLnBrk="1" hangingPunct="1">
              <a:defRPr sz="1200"/>
            </a:lvl1pPr>
          </a:lstStyle>
          <a:p>
            <a:pPr>
              <a:defRPr/>
            </a:pPr>
            <a:endParaRPr lang="en-US" altLang="en-US"/>
          </a:p>
        </p:txBody>
      </p:sp>
      <p:sp>
        <p:nvSpPr>
          <p:cNvPr id="49155" name="Rectangle 3">
            <a:extLst>
              <a:ext uri="{FF2B5EF4-FFF2-40B4-BE49-F238E27FC236}">
                <a16:creationId xmlns:a16="http://schemas.microsoft.com/office/drawing/2014/main" id="{57351ACE-CCD2-44D4-B585-1E88525393F7}"/>
              </a:ext>
            </a:extLst>
          </p:cNvPr>
          <p:cNvSpPr>
            <a:spLocks noGrp="1" noChangeArrowheads="1"/>
          </p:cNvSpPr>
          <p:nvPr>
            <p:ph type="dt" sz="quarter" idx="1"/>
          </p:nvPr>
        </p:nvSpPr>
        <p:spPr bwMode="auto">
          <a:xfrm>
            <a:off x="3963988" y="0"/>
            <a:ext cx="3032125" cy="463550"/>
          </a:xfrm>
          <a:prstGeom prst="rect">
            <a:avLst/>
          </a:prstGeom>
          <a:noFill/>
          <a:ln>
            <a:noFill/>
          </a:ln>
          <a:effectLst/>
        </p:spPr>
        <p:txBody>
          <a:bodyPr vert="horz" wrap="square" lIns="93022" tIns="46511" rIns="93022" bIns="46511" numCol="1" anchor="t" anchorCtr="0" compatLnSpc="1">
            <a:prstTxWarp prst="textNoShape">
              <a:avLst/>
            </a:prstTxWarp>
          </a:bodyPr>
          <a:lstStyle>
            <a:lvl1pPr algn="r" defTabSz="930275" eaLnBrk="1" hangingPunct="1">
              <a:defRPr sz="1200"/>
            </a:lvl1pPr>
          </a:lstStyle>
          <a:p>
            <a:pPr>
              <a:defRPr/>
            </a:pPr>
            <a:endParaRPr lang="en-US" altLang="en-US"/>
          </a:p>
        </p:txBody>
      </p:sp>
      <p:sp>
        <p:nvSpPr>
          <p:cNvPr id="49156" name="Rectangle 4">
            <a:extLst>
              <a:ext uri="{FF2B5EF4-FFF2-40B4-BE49-F238E27FC236}">
                <a16:creationId xmlns:a16="http://schemas.microsoft.com/office/drawing/2014/main" id="{C0BC55BA-2492-458F-9689-CC173CC19924}"/>
              </a:ext>
            </a:extLst>
          </p:cNvPr>
          <p:cNvSpPr>
            <a:spLocks noGrp="1" noChangeArrowheads="1"/>
          </p:cNvSpPr>
          <p:nvPr>
            <p:ph type="ftr" sz="quarter" idx="2"/>
          </p:nvPr>
        </p:nvSpPr>
        <p:spPr bwMode="auto">
          <a:xfrm>
            <a:off x="0" y="8818563"/>
            <a:ext cx="3032125" cy="463550"/>
          </a:xfrm>
          <a:prstGeom prst="rect">
            <a:avLst/>
          </a:prstGeom>
          <a:noFill/>
          <a:ln>
            <a:noFill/>
          </a:ln>
          <a:effectLst/>
        </p:spPr>
        <p:txBody>
          <a:bodyPr vert="horz" wrap="square" lIns="93022" tIns="46511" rIns="93022" bIns="46511" numCol="1" anchor="b" anchorCtr="0" compatLnSpc="1">
            <a:prstTxWarp prst="textNoShape">
              <a:avLst/>
            </a:prstTxWarp>
          </a:bodyPr>
          <a:lstStyle>
            <a:lvl1pPr defTabSz="930275" eaLnBrk="1" hangingPunct="1">
              <a:defRPr sz="1200"/>
            </a:lvl1pPr>
          </a:lstStyle>
          <a:p>
            <a:pPr>
              <a:defRPr/>
            </a:pPr>
            <a:endParaRPr lang="en-US" altLang="en-US"/>
          </a:p>
        </p:txBody>
      </p:sp>
      <p:sp>
        <p:nvSpPr>
          <p:cNvPr id="49157" name="Rectangle 5">
            <a:extLst>
              <a:ext uri="{FF2B5EF4-FFF2-40B4-BE49-F238E27FC236}">
                <a16:creationId xmlns:a16="http://schemas.microsoft.com/office/drawing/2014/main" id="{34352625-36F9-43A5-BFE6-B1656E0E0973}"/>
              </a:ext>
            </a:extLst>
          </p:cNvPr>
          <p:cNvSpPr>
            <a:spLocks noGrp="1" noChangeArrowheads="1"/>
          </p:cNvSpPr>
          <p:nvPr>
            <p:ph type="sldNum" sz="quarter" idx="3"/>
          </p:nvPr>
        </p:nvSpPr>
        <p:spPr bwMode="auto">
          <a:xfrm>
            <a:off x="3963988" y="8818563"/>
            <a:ext cx="3032125" cy="463550"/>
          </a:xfrm>
          <a:prstGeom prst="rect">
            <a:avLst/>
          </a:prstGeom>
          <a:noFill/>
          <a:ln>
            <a:noFill/>
          </a:ln>
          <a:effectLst/>
        </p:spPr>
        <p:txBody>
          <a:bodyPr vert="horz" wrap="square" lIns="93022" tIns="46511" rIns="93022" bIns="46511" numCol="1" anchor="b" anchorCtr="0" compatLnSpc="1">
            <a:prstTxWarp prst="textNoShape">
              <a:avLst/>
            </a:prstTxWarp>
          </a:bodyPr>
          <a:lstStyle>
            <a:lvl1pPr algn="r" defTabSz="930275" eaLnBrk="1" hangingPunct="1">
              <a:defRPr sz="1200"/>
            </a:lvl1pPr>
          </a:lstStyle>
          <a:p>
            <a:pPr>
              <a:defRPr/>
            </a:pPr>
            <a:fld id="{1FF77EA4-110C-48A7-8F4D-A2D6232BFCD2}"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DC32A6A5-C057-433C-891C-B72CBC6AC285}"/>
              </a:ext>
            </a:extLst>
          </p:cNvPr>
          <p:cNvSpPr>
            <a:spLocks noGrp="1" noChangeArrowheads="1"/>
          </p:cNvSpPr>
          <p:nvPr>
            <p:ph type="hdr" sz="quarter"/>
          </p:nvPr>
        </p:nvSpPr>
        <p:spPr bwMode="auto">
          <a:xfrm>
            <a:off x="0" y="0"/>
            <a:ext cx="3032125" cy="463550"/>
          </a:xfrm>
          <a:prstGeom prst="rect">
            <a:avLst/>
          </a:prstGeom>
          <a:noFill/>
          <a:ln>
            <a:noFill/>
          </a:ln>
          <a:effectLst/>
        </p:spPr>
        <p:txBody>
          <a:bodyPr vert="horz" wrap="square" lIns="93022" tIns="46511" rIns="93022" bIns="46511" numCol="1" anchor="t" anchorCtr="0" compatLnSpc="1">
            <a:prstTxWarp prst="textNoShape">
              <a:avLst/>
            </a:prstTxWarp>
          </a:bodyPr>
          <a:lstStyle>
            <a:lvl1pPr defTabSz="930275" eaLnBrk="1" hangingPunct="1">
              <a:defRPr sz="1200"/>
            </a:lvl1pPr>
          </a:lstStyle>
          <a:p>
            <a:pPr>
              <a:defRPr/>
            </a:pPr>
            <a:endParaRPr lang="en-US" altLang="en-US"/>
          </a:p>
        </p:txBody>
      </p:sp>
      <p:sp>
        <p:nvSpPr>
          <p:cNvPr id="13315" name="Rectangle 3">
            <a:extLst>
              <a:ext uri="{FF2B5EF4-FFF2-40B4-BE49-F238E27FC236}">
                <a16:creationId xmlns:a16="http://schemas.microsoft.com/office/drawing/2014/main" id="{85E32236-803D-4C14-B0A5-F1404E023E21}"/>
              </a:ext>
            </a:extLst>
          </p:cNvPr>
          <p:cNvSpPr>
            <a:spLocks noGrp="1" noChangeArrowheads="1"/>
          </p:cNvSpPr>
          <p:nvPr>
            <p:ph type="dt" idx="1"/>
          </p:nvPr>
        </p:nvSpPr>
        <p:spPr bwMode="auto">
          <a:xfrm>
            <a:off x="3963988" y="0"/>
            <a:ext cx="3032125" cy="463550"/>
          </a:xfrm>
          <a:prstGeom prst="rect">
            <a:avLst/>
          </a:prstGeom>
          <a:noFill/>
          <a:ln>
            <a:noFill/>
          </a:ln>
          <a:effectLst/>
        </p:spPr>
        <p:txBody>
          <a:bodyPr vert="horz" wrap="square" lIns="93022" tIns="46511" rIns="93022" bIns="46511" numCol="1" anchor="t" anchorCtr="0" compatLnSpc="1">
            <a:prstTxWarp prst="textNoShape">
              <a:avLst/>
            </a:prstTxWarp>
          </a:bodyPr>
          <a:lstStyle>
            <a:lvl1pPr algn="r" defTabSz="930275" eaLnBrk="1" hangingPunct="1">
              <a:defRPr sz="1200"/>
            </a:lvl1pPr>
          </a:lstStyle>
          <a:p>
            <a:pPr>
              <a:defRPr/>
            </a:pPr>
            <a:endParaRPr lang="en-US" altLang="en-US"/>
          </a:p>
        </p:txBody>
      </p:sp>
      <p:sp>
        <p:nvSpPr>
          <p:cNvPr id="2052" name="Rectangle 4">
            <a:extLst>
              <a:ext uri="{FF2B5EF4-FFF2-40B4-BE49-F238E27FC236}">
                <a16:creationId xmlns:a16="http://schemas.microsoft.com/office/drawing/2014/main" id="{63A5F555-65E3-45E2-AE98-91103EA5954B}"/>
              </a:ext>
            </a:extLst>
          </p:cNvPr>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7" name="Rectangle 5">
            <a:extLst>
              <a:ext uri="{FF2B5EF4-FFF2-40B4-BE49-F238E27FC236}">
                <a16:creationId xmlns:a16="http://schemas.microsoft.com/office/drawing/2014/main" id="{9ADBD320-F5DA-4176-9C94-D0A3E2605870}"/>
              </a:ext>
            </a:extLst>
          </p:cNvPr>
          <p:cNvSpPr>
            <a:spLocks noGrp="1" noChangeArrowheads="1"/>
          </p:cNvSpPr>
          <p:nvPr>
            <p:ph type="body" sz="quarter" idx="3"/>
          </p:nvPr>
        </p:nvSpPr>
        <p:spPr bwMode="auto">
          <a:xfrm>
            <a:off x="700088" y="4410075"/>
            <a:ext cx="5597525" cy="4176713"/>
          </a:xfrm>
          <a:prstGeom prst="rect">
            <a:avLst/>
          </a:prstGeom>
          <a:noFill/>
          <a:ln>
            <a:noFill/>
          </a:ln>
          <a:effectLst/>
        </p:spPr>
        <p:txBody>
          <a:bodyPr vert="horz" wrap="square" lIns="93022" tIns="46511" rIns="93022" bIns="46511"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3318" name="Rectangle 6">
            <a:extLst>
              <a:ext uri="{FF2B5EF4-FFF2-40B4-BE49-F238E27FC236}">
                <a16:creationId xmlns:a16="http://schemas.microsoft.com/office/drawing/2014/main" id="{67238B39-6B67-4F82-8AE9-4214F0354910}"/>
              </a:ext>
            </a:extLst>
          </p:cNvPr>
          <p:cNvSpPr>
            <a:spLocks noGrp="1" noChangeArrowheads="1"/>
          </p:cNvSpPr>
          <p:nvPr>
            <p:ph type="ftr" sz="quarter" idx="4"/>
          </p:nvPr>
        </p:nvSpPr>
        <p:spPr bwMode="auto">
          <a:xfrm>
            <a:off x="0" y="8818563"/>
            <a:ext cx="3032125" cy="463550"/>
          </a:xfrm>
          <a:prstGeom prst="rect">
            <a:avLst/>
          </a:prstGeom>
          <a:noFill/>
          <a:ln>
            <a:noFill/>
          </a:ln>
          <a:effectLst/>
        </p:spPr>
        <p:txBody>
          <a:bodyPr vert="horz" wrap="square" lIns="93022" tIns="46511" rIns="93022" bIns="46511" numCol="1" anchor="b" anchorCtr="0" compatLnSpc="1">
            <a:prstTxWarp prst="textNoShape">
              <a:avLst/>
            </a:prstTxWarp>
          </a:bodyPr>
          <a:lstStyle>
            <a:lvl1pPr defTabSz="930275" eaLnBrk="1" hangingPunct="1">
              <a:defRPr sz="1200"/>
            </a:lvl1pPr>
          </a:lstStyle>
          <a:p>
            <a:pPr>
              <a:defRPr/>
            </a:pPr>
            <a:endParaRPr lang="en-US" altLang="en-US"/>
          </a:p>
        </p:txBody>
      </p:sp>
      <p:sp>
        <p:nvSpPr>
          <p:cNvPr id="13319" name="Rectangle 7">
            <a:extLst>
              <a:ext uri="{FF2B5EF4-FFF2-40B4-BE49-F238E27FC236}">
                <a16:creationId xmlns:a16="http://schemas.microsoft.com/office/drawing/2014/main" id="{9CC0928E-98C2-4E08-BFB4-006D38DAAB66}"/>
              </a:ext>
            </a:extLst>
          </p:cNvPr>
          <p:cNvSpPr>
            <a:spLocks noGrp="1" noChangeArrowheads="1"/>
          </p:cNvSpPr>
          <p:nvPr>
            <p:ph type="sldNum" sz="quarter" idx="5"/>
          </p:nvPr>
        </p:nvSpPr>
        <p:spPr bwMode="auto">
          <a:xfrm>
            <a:off x="3963988" y="8818563"/>
            <a:ext cx="3032125" cy="463550"/>
          </a:xfrm>
          <a:prstGeom prst="rect">
            <a:avLst/>
          </a:prstGeom>
          <a:noFill/>
          <a:ln>
            <a:noFill/>
          </a:ln>
          <a:effectLst/>
        </p:spPr>
        <p:txBody>
          <a:bodyPr vert="horz" wrap="square" lIns="93022" tIns="46511" rIns="93022" bIns="46511" numCol="1" anchor="b" anchorCtr="0" compatLnSpc="1">
            <a:prstTxWarp prst="textNoShape">
              <a:avLst/>
            </a:prstTxWarp>
          </a:bodyPr>
          <a:lstStyle>
            <a:lvl1pPr algn="r" defTabSz="930275" eaLnBrk="1" hangingPunct="1">
              <a:defRPr sz="1200"/>
            </a:lvl1pPr>
          </a:lstStyle>
          <a:p>
            <a:pPr>
              <a:defRPr/>
            </a:pPr>
            <a:fld id="{F46D8461-E3DA-4C25-8D30-0FDCEFE3690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6F9905B6-87B1-4B82-A3C9-054A8709445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811A399E-083D-4F65-A11F-7633C365BF56}" type="slidenum">
              <a:rPr lang="en-US" altLang="en-US" smtClean="0"/>
              <a:pPr/>
              <a:t>1</a:t>
            </a:fld>
            <a:endParaRPr lang="en-US" altLang="en-US"/>
          </a:p>
        </p:txBody>
      </p:sp>
      <p:sp>
        <p:nvSpPr>
          <p:cNvPr id="5123" name="Rectangle 2">
            <a:extLst>
              <a:ext uri="{FF2B5EF4-FFF2-40B4-BE49-F238E27FC236}">
                <a16:creationId xmlns:a16="http://schemas.microsoft.com/office/drawing/2014/main" id="{EE0EC15E-60B1-45BD-A2B5-2E05F2BCF8EB}"/>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54069046-FA18-41BA-BF68-184D3946FFF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225C1C67-452F-4EC1-82A2-C4C26921CE0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8D6F7DA9-ED02-4C5B-99AF-ABECC5804C8B}" type="slidenum">
              <a:rPr lang="en-US" altLang="en-US" smtClean="0"/>
              <a:pPr/>
              <a:t>10</a:t>
            </a:fld>
            <a:endParaRPr lang="en-US" altLang="en-US"/>
          </a:p>
        </p:txBody>
      </p:sp>
      <p:sp>
        <p:nvSpPr>
          <p:cNvPr id="23555" name="Rectangle 2">
            <a:extLst>
              <a:ext uri="{FF2B5EF4-FFF2-40B4-BE49-F238E27FC236}">
                <a16:creationId xmlns:a16="http://schemas.microsoft.com/office/drawing/2014/main" id="{7BA7CC75-B998-4D7D-B8D0-34933C01F706}"/>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BEF21FF9-A667-4C08-A073-3AE7A578833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9FA2259C-6581-4A88-8553-ED2AD4BD305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C27797FE-908E-4A96-A717-A6B346AAF7A3}" type="slidenum">
              <a:rPr lang="en-US" altLang="en-US" smtClean="0"/>
              <a:pPr/>
              <a:t>11</a:t>
            </a:fld>
            <a:endParaRPr lang="en-US" altLang="en-US"/>
          </a:p>
        </p:txBody>
      </p:sp>
      <p:sp>
        <p:nvSpPr>
          <p:cNvPr id="25603" name="Rectangle 2">
            <a:extLst>
              <a:ext uri="{FF2B5EF4-FFF2-40B4-BE49-F238E27FC236}">
                <a16:creationId xmlns:a16="http://schemas.microsoft.com/office/drawing/2014/main" id="{1B83D80F-773D-40F5-AFC2-1943139C808E}"/>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2BB19702-1ED9-4E70-B35F-93B686C527C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DE8A27EA-8458-4509-80D2-13ADBA00974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59B613E2-82A4-49E2-AA9E-C216CDBC3955}" type="slidenum">
              <a:rPr lang="en-US" altLang="en-US" smtClean="0"/>
              <a:pPr/>
              <a:t>12</a:t>
            </a:fld>
            <a:endParaRPr lang="en-US" altLang="en-US"/>
          </a:p>
        </p:txBody>
      </p:sp>
      <p:sp>
        <p:nvSpPr>
          <p:cNvPr id="27651" name="Rectangle 2">
            <a:extLst>
              <a:ext uri="{FF2B5EF4-FFF2-40B4-BE49-F238E27FC236}">
                <a16:creationId xmlns:a16="http://schemas.microsoft.com/office/drawing/2014/main" id="{F684FEA4-813B-412D-96FC-7BA813DDF9E8}"/>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49470A43-4697-478C-BFE8-924A2C330E4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7F05BC36-952D-46D5-AECE-335EE54E67E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DACA4940-2AE8-4489-AD74-3758A327E12C}" type="slidenum">
              <a:rPr lang="en-US" altLang="en-US" smtClean="0"/>
              <a:pPr/>
              <a:t>13</a:t>
            </a:fld>
            <a:endParaRPr lang="en-US" altLang="en-US"/>
          </a:p>
        </p:txBody>
      </p:sp>
      <p:sp>
        <p:nvSpPr>
          <p:cNvPr id="29699" name="Rectangle 2">
            <a:extLst>
              <a:ext uri="{FF2B5EF4-FFF2-40B4-BE49-F238E27FC236}">
                <a16:creationId xmlns:a16="http://schemas.microsoft.com/office/drawing/2014/main" id="{7F7FACDB-79AD-430E-A967-81C7B9982AC9}"/>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13707C66-3795-49BB-903C-45B0C77D44A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Play video.</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675D27CB-B294-44DD-8C36-4E532CF6A69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05C691BC-000A-4335-B590-F9E48A243622}" type="slidenum">
              <a:rPr lang="en-US" altLang="en-US" smtClean="0"/>
              <a:pPr/>
              <a:t>14</a:t>
            </a:fld>
            <a:endParaRPr lang="en-US" altLang="en-US"/>
          </a:p>
        </p:txBody>
      </p:sp>
      <p:sp>
        <p:nvSpPr>
          <p:cNvPr id="31747" name="Rectangle 2">
            <a:extLst>
              <a:ext uri="{FF2B5EF4-FFF2-40B4-BE49-F238E27FC236}">
                <a16:creationId xmlns:a16="http://schemas.microsoft.com/office/drawing/2014/main" id="{9AB6D1AD-8247-4B43-9CD2-93D712BF79A6}"/>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E57AEC46-2055-4089-8709-F941D762036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DB321B5B-41B9-4DE6-8148-804B3FC228E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B679593E-CC38-4896-90B3-3BF522375A2A}" type="slidenum">
              <a:rPr lang="en-US" altLang="en-US" smtClean="0"/>
              <a:pPr/>
              <a:t>15</a:t>
            </a:fld>
            <a:endParaRPr lang="en-US" altLang="en-US"/>
          </a:p>
        </p:txBody>
      </p:sp>
      <p:sp>
        <p:nvSpPr>
          <p:cNvPr id="33795" name="Rectangle 2">
            <a:extLst>
              <a:ext uri="{FF2B5EF4-FFF2-40B4-BE49-F238E27FC236}">
                <a16:creationId xmlns:a16="http://schemas.microsoft.com/office/drawing/2014/main" id="{3D290048-A2AE-4BE4-BF05-99C2F925EA08}"/>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30A88778-0621-49F5-BE72-B37521A9794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E18263E1-6E2B-4435-8AE3-5E0D7400E9D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6892F086-B836-4AF1-BE97-54BAC64EE484}" type="slidenum">
              <a:rPr lang="en-US" altLang="en-US" smtClean="0"/>
              <a:pPr/>
              <a:t>2</a:t>
            </a:fld>
            <a:endParaRPr lang="en-US" altLang="en-US"/>
          </a:p>
        </p:txBody>
      </p:sp>
      <p:sp>
        <p:nvSpPr>
          <p:cNvPr id="7171" name="Rectangle 2">
            <a:extLst>
              <a:ext uri="{FF2B5EF4-FFF2-40B4-BE49-F238E27FC236}">
                <a16:creationId xmlns:a16="http://schemas.microsoft.com/office/drawing/2014/main" id="{96312681-31F2-470C-91F6-2328979E9612}"/>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8B582777-8494-4F7E-8AB7-D8D87E666FC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89CC61F0-AA69-46BB-BA1D-1A72DC28DEA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EC30874E-57FF-45CC-938D-27D24EEFA877}" type="slidenum">
              <a:rPr lang="en-US" altLang="en-US" smtClean="0"/>
              <a:pPr/>
              <a:t>3</a:t>
            </a:fld>
            <a:endParaRPr lang="en-US" altLang="en-US"/>
          </a:p>
        </p:txBody>
      </p:sp>
      <p:sp>
        <p:nvSpPr>
          <p:cNvPr id="9219" name="Rectangle 2">
            <a:extLst>
              <a:ext uri="{FF2B5EF4-FFF2-40B4-BE49-F238E27FC236}">
                <a16:creationId xmlns:a16="http://schemas.microsoft.com/office/drawing/2014/main" id="{15E6FF58-9A92-4270-A34E-86C2F749A636}"/>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C5130DC8-FDEA-4185-B2EA-644F63AF6A5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6515B01-9EDB-4BFD-AF8C-DCC74BE6601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A3DA2441-B90E-4D9D-9D30-AE8A20785C46}" type="slidenum">
              <a:rPr lang="en-US" altLang="en-US" smtClean="0"/>
              <a:pPr/>
              <a:t>4</a:t>
            </a:fld>
            <a:endParaRPr lang="en-US" altLang="en-US"/>
          </a:p>
        </p:txBody>
      </p:sp>
      <p:sp>
        <p:nvSpPr>
          <p:cNvPr id="11267" name="Rectangle 2">
            <a:extLst>
              <a:ext uri="{FF2B5EF4-FFF2-40B4-BE49-F238E27FC236}">
                <a16:creationId xmlns:a16="http://schemas.microsoft.com/office/drawing/2014/main" id="{10651115-7ACE-44B2-B932-7C11A91A9157}"/>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D44B5212-4731-4C88-A352-A2CBA886665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34B2C235-F62A-4291-A575-EC69779F38C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64698EE7-E890-4BF2-9BA6-EDAB529FD21C}" type="slidenum">
              <a:rPr lang="en-US" altLang="en-US" smtClean="0"/>
              <a:pPr/>
              <a:t>5</a:t>
            </a:fld>
            <a:endParaRPr lang="en-US" altLang="en-US"/>
          </a:p>
        </p:txBody>
      </p:sp>
      <p:sp>
        <p:nvSpPr>
          <p:cNvPr id="13315" name="Rectangle 2">
            <a:extLst>
              <a:ext uri="{FF2B5EF4-FFF2-40B4-BE49-F238E27FC236}">
                <a16:creationId xmlns:a16="http://schemas.microsoft.com/office/drawing/2014/main" id="{4C9260A1-096E-49BB-A31C-8122B113841B}"/>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11D286F8-CA0A-4C04-84FD-B60C455C9CB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752E117F-AC11-4EFE-B396-922A3F1978A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72C49B4A-DAEC-4D7E-9DFA-8764EBA75AB7}" type="slidenum">
              <a:rPr lang="en-US" altLang="en-US" smtClean="0"/>
              <a:pPr/>
              <a:t>6</a:t>
            </a:fld>
            <a:endParaRPr lang="en-US" altLang="en-US"/>
          </a:p>
        </p:txBody>
      </p:sp>
      <p:sp>
        <p:nvSpPr>
          <p:cNvPr id="15363" name="Rectangle 2">
            <a:extLst>
              <a:ext uri="{FF2B5EF4-FFF2-40B4-BE49-F238E27FC236}">
                <a16:creationId xmlns:a16="http://schemas.microsoft.com/office/drawing/2014/main" id="{9A44A05F-DF8C-4321-BDE7-0B48801AEF17}"/>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452BEF3D-656F-4189-8C11-4C8DCAE2C82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154F4F18-6221-48A1-B503-F0982C8EA31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FEA348D7-91AA-4F42-87A4-CE06EE72EB3E}" type="slidenum">
              <a:rPr lang="en-US" altLang="en-US" smtClean="0"/>
              <a:pPr/>
              <a:t>7</a:t>
            </a:fld>
            <a:endParaRPr lang="en-US" altLang="en-US"/>
          </a:p>
        </p:txBody>
      </p:sp>
      <p:sp>
        <p:nvSpPr>
          <p:cNvPr id="17411" name="Rectangle 2">
            <a:extLst>
              <a:ext uri="{FF2B5EF4-FFF2-40B4-BE49-F238E27FC236}">
                <a16:creationId xmlns:a16="http://schemas.microsoft.com/office/drawing/2014/main" id="{41CE071C-1B7C-4E58-9DFF-EB9B7F6A4014}"/>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88D624C1-B554-4908-B279-B65E36B9E70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610B1C15-9EAC-455C-A189-D5C44E3F688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4BA5C09-8CB4-4062-B373-8BD9ECA0A2E6}" type="slidenum">
              <a:rPr lang="en-US" altLang="en-US" smtClean="0"/>
              <a:pPr/>
              <a:t>8</a:t>
            </a:fld>
            <a:endParaRPr lang="en-US" altLang="en-US"/>
          </a:p>
        </p:txBody>
      </p:sp>
      <p:sp>
        <p:nvSpPr>
          <p:cNvPr id="19459" name="Rectangle 2">
            <a:extLst>
              <a:ext uri="{FF2B5EF4-FFF2-40B4-BE49-F238E27FC236}">
                <a16:creationId xmlns:a16="http://schemas.microsoft.com/office/drawing/2014/main" id="{92681C4C-3CCE-4A99-9DBB-3E62DF3410F1}"/>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A5E401BA-305F-4CE4-8D72-7E5F26ABBB3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863B5D7A-974D-465C-AD91-14D1E016188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87CB6BDE-E1B6-4048-8EDC-2DF03A6E8EFE}" type="slidenum">
              <a:rPr lang="en-US" altLang="en-US" smtClean="0"/>
              <a:pPr/>
              <a:t>9</a:t>
            </a:fld>
            <a:endParaRPr lang="en-US" altLang="en-US"/>
          </a:p>
        </p:txBody>
      </p:sp>
      <p:sp>
        <p:nvSpPr>
          <p:cNvPr id="21507" name="Rectangle 2">
            <a:extLst>
              <a:ext uri="{FF2B5EF4-FFF2-40B4-BE49-F238E27FC236}">
                <a16:creationId xmlns:a16="http://schemas.microsoft.com/office/drawing/2014/main" id="{DE5C46BD-418E-4810-BBDF-1F61F9B94952}"/>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F2B406BC-AFA7-4E87-917F-6006AEB5EDB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093695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9635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317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5679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304205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9199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9747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13134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932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43855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787150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a:extLst>
              <a:ext uri="{FF2B5EF4-FFF2-40B4-BE49-F238E27FC236}">
                <a16:creationId xmlns:a16="http://schemas.microsoft.com/office/drawing/2014/main" id="{168C8577-E23C-47F6-9D3A-36160D48963D}"/>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9">
            <a:extLst>
              <a:ext uri="{FF2B5EF4-FFF2-40B4-BE49-F238E27FC236}">
                <a16:creationId xmlns:a16="http://schemas.microsoft.com/office/drawing/2014/main" id="{E11BE7C8-72FD-444E-A5F3-026085848A0E}"/>
              </a:ext>
            </a:extLst>
          </p:cNvPr>
          <p:cNvSpPr>
            <a:spLocks noChangeArrowheads="1"/>
          </p:cNvSpPr>
          <p:nvPr/>
        </p:nvSpPr>
        <p:spPr bwMode="auto">
          <a:xfrm>
            <a:off x="6934200" y="6629400"/>
            <a:ext cx="1905000" cy="228600"/>
          </a:xfrm>
          <a:prstGeom prst="rect">
            <a:avLst/>
          </a:prstGeom>
          <a:noFill/>
          <a:ln>
            <a:noFill/>
          </a:ln>
          <a:effec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r>
              <a:rPr lang="en-US" altLang="en-US" sz="1200">
                <a:latin typeface="Times New Roman" panose="02020603050405020304" pitchFamily="18" charset="0"/>
              </a:rPr>
              <a:t>07-</a:t>
            </a:r>
            <a:fld id="{848B2CCF-79E2-4589-8147-7169073E105D}" type="slidenum">
              <a:rPr lang="en-US" altLang="en-US" sz="1200" smtClean="0">
                <a:latin typeface="Times New Roman" panose="02020603050405020304" pitchFamily="18" charset="0"/>
              </a:rPr>
              <a:pPr algn="r" eaLnBrk="1" hangingPunct="1">
                <a:defRPr/>
              </a:pPr>
              <a:t>‹#›</a:t>
            </a:fld>
            <a:r>
              <a:rPr lang="en-US" altLang="en-US" sz="1200">
                <a:latin typeface="Times New Roman" panose="02020603050405020304" pitchFamily="18" charset="0"/>
              </a:rPr>
              <a:t>-S300-PPT</a:t>
            </a:r>
          </a:p>
        </p:txBody>
      </p:sp>
      <p:sp>
        <p:nvSpPr>
          <p:cNvPr id="1028" name="Rectangle 12">
            <a:extLst>
              <a:ext uri="{FF2B5EF4-FFF2-40B4-BE49-F238E27FC236}">
                <a16:creationId xmlns:a16="http://schemas.microsoft.com/office/drawing/2014/main" id="{7C6ACAFE-F33A-4410-A2FD-8BE5065FB7B8}"/>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3200" b="1" kern="1200">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ahoma" panose="020B0604030504040204" pitchFamily="34" charset="0"/>
        </a:defRPr>
      </a:lvl2pPr>
      <a:lvl3pPr algn="ctr" rtl="0" eaLnBrk="0" fontAlgn="base" hangingPunct="0">
        <a:spcBef>
          <a:spcPct val="0"/>
        </a:spcBef>
        <a:spcAft>
          <a:spcPct val="0"/>
        </a:spcAft>
        <a:defRPr sz="3200" b="1">
          <a:solidFill>
            <a:schemeClr val="tx2"/>
          </a:solidFill>
          <a:latin typeface="Tahoma" panose="020B0604030504040204" pitchFamily="34" charset="0"/>
        </a:defRPr>
      </a:lvl3pPr>
      <a:lvl4pPr algn="ctr" rtl="0" eaLnBrk="0" fontAlgn="base" hangingPunct="0">
        <a:spcBef>
          <a:spcPct val="0"/>
        </a:spcBef>
        <a:spcAft>
          <a:spcPct val="0"/>
        </a:spcAft>
        <a:defRPr sz="3200" b="1">
          <a:solidFill>
            <a:schemeClr val="tx2"/>
          </a:solidFill>
          <a:latin typeface="Tahoma" panose="020B0604030504040204" pitchFamily="34" charset="0"/>
        </a:defRPr>
      </a:lvl4pPr>
      <a:lvl5pPr algn="ctr" rtl="0" eaLnBrk="0" fontAlgn="base" hangingPunct="0">
        <a:spcBef>
          <a:spcPct val="0"/>
        </a:spcBef>
        <a:spcAft>
          <a:spcPct val="0"/>
        </a:spcAft>
        <a:defRPr sz="3200" b="1">
          <a:solidFill>
            <a:schemeClr val="tx2"/>
          </a:solidFill>
          <a:latin typeface="Tahoma" panose="020B0604030504040204" pitchFamily="34" charset="0"/>
        </a:defRPr>
      </a:lvl5pPr>
      <a:lvl6pPr marL="457200" algn="ctr" rtl="0" fontAlgn="base">
        <a:spcBef>
          <a:spcPct val="0"/>
        </a:spcBef>
        <a:spcAft>
          <a:spcPct val="0"/>
        </a:spcAft>
        <a:defRPr sz="3200" b="1">
          <a:solidFill>
            <a:schemeClr val="tx2"/>
          </a:solidFill>
          <a:latin typeface="Tahoma" panose="020B0604030504040204" pitchFamily="34" charset="0"/>
        </a:defRPr>
      </a:lvl6pPr>
      <a:lvl7pPr marL="914400" algn="ctr" rtl="0" fontAlgn="base">
        <a:spcBef>
          <a:spcPct val="0"/>
        </a:spcBef>
        <a:spcAft>
          <a:spcPct val="0"/>
        </a:spcAft>
        <a:defRPr sz="3200" b="1">
          <a:solidFill>
            <a:schemeClr val="tx2"/>
          </a:solidFill>
          <a:latin typeface="Tahoma" panose="020B0604030504040204" pitchFamily="34" charset="0"/>
        </a:defRPr>
      </a:lvl7pPr>
      <a:lvl8pPr marL="1371600" algn="ctr" rtl="0" fontAlgn="base">
        <a:spcBef>
          <a:spcPct val="0"/>
        </a:spcBef>
        <a:spcAft>
          <a:spcPct val="0"/>
        </a:spcAft>
        <a:defRPr sz="3200" b="1">
          <a:solidFill>
            <a:schemeClr val="tx2"/>
          </a:solidFill>
          <a:latin typeface="Tahoma" panose="020B0604030504040204" pitchFamily="34" charset="0"/>
        </a:defRPr>
      </a:lvl8pPr>
      <a:lvl9pPr marL="1828800" algn="ctr" rtl="0" fontAlgn="base">
        <a:spcBef>
          <a:spcPct val="0"/>
        </a:spcBef>
        <a:spcAft>
          <a:spcPct val="0"/>
        </a:spcAft>
        <a:defRPr sz="3200" b="1">
          <a:solidFill>
            <a:schemeClr val="tx2"/>
          </a:solidFill>
          <a:latin typeface="Tahoma" panose="020B0604030504040204" pitchFamily="34"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anose="05000000000000000000" pitchFamily="2" charset="2"/>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hlink"/>
        </a:buClr>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FF0000"/>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video" Target="file:///\\ilmfcop3fp02vm\Training$\Electronic%20Library\NWCG%20Courses\S%20-%20Suppression\S-300%20Mar%202008\Current\S-300_Appendix%20B_PowerPoint\Zephyr%20Recon.wmv" TargetMode="External"/><Relationship Id="rId5" Type="http://schemas.openxmlformats.org/officeDocument/2006/relationships/image" Target="../media/image10.pn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Rectangle 16">
            <a:extLst>
              <a:ext uri="{FF2B5EF4-FFF2-40B4-BE49-F238E27FC236}">
                <a16:creationId xmlns:a16="http://schemas.microsoft.com/office/drawing/2014/main" id="{345EFC8C-A40C-429A-895C-DB48A05D6BD8}"/>
              </a:ext>
            </a:extLst>
          </p:cNvPr>
          <p:cNvSpPr>
            <a:spLocks noChangeArrowheads="1"/>
          </p:cNvSpPr>
          <p:nvPr/>
        </p:nvSpPr>
        <p:spPr bwMode="auto">
          <a:xfrm>
            <a:off x="685800" y="609600"/>
            <a:ext cx="7772400" cy="5562600"/>
          </a:xfrm>
          <a:prstGeom prst="rect">
            <a:avLst/>
          </a:prstGeom>
          <a:gradFill rotWithShape="1">
            <a:gsLst>
              <a:gs pos="0">
                <a:schemeClr val="bg1">
                  <a:alpha val="70000"/>
                </a:schemeClr>
              </a:gs>
              <a:gs pos="100000">
                <a:srgbClr val="006666">
                  <a:alpha val="70000"/>
                </a:srgbClr>
              </a:gs>
            </a:gsLst>
            <a:lin ang="5400000" scaled="1"/>
          </a:gradFill>
          <a:ln w="2857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Font typeface="Wingdings" panose="05000000000000000000" pitchFamily="2" charset="2"/>
              <a:buChar char="v"/>
              <a:defRPr sz="2800">
                <a:solidFill>
                  <a:schemeClr val="tx1"/>
                </a:solidFill>
                <a:latin typeface="Tahoma" panose="020B0604030504040204" pitchFamily="34" charset="0"/>
              </a:defRPr>
            </a:lvl1pPr>
            <a:lvl2pPr marL="742950" indent="-285750">
              <a:spcBef>
                <a:spcPct val="20000"/>
              </a:spcBef>
              <a:buClr>
                <a:srgbClr val="FF0000"/>
              </a:buClr>
              <a:buFont typeface="Wingdings" panose="05000000000000000000" pitchFamily="2" charset="2"/>
              <a:buChar char="§"/>
              <a:defRPr sz="2400">
                <a:solidFill>
                  <a:schemeClr val="tx1"/>
                </a:solidFill>
                <a:latin typeface="Tahoma" panose="020B0604030504040204" pitchFamily="34" charset="0"/>
              </a:defRPr>
            </a:lvl2pPr>
            <a:lvl3pPr marL="1143000" indent="-228600">
              <a:spcBef>
                <a:spcPct val="20000"/>
              </a:spcBef>
              <a:buClr>
                <a:schemeClr val="accent2"/>
              </a:buClr>
              <a:buChar char="•"/>
              <a:defRPr sz="2400">
                <a:solidFill>
                  <a:schemeClr val="tx1"/>
                </a:solidFill>
                <a:latin typeface="Tahoma" panose="020B0604030504040204" pitchFamily="34" charset="0"/>
              </a:defRPr>
            </a:lvl3pPr>
            <a:lvl4pPr marL="1600200" indent="-228600">
              <a:spcBef>
                <a:spcPct val="20000"/>
              </a:spcBef>
              <a:buClr>
                <a:schemeClr val="hlink"/>
              </a:buClr>
              <a:buFont typeface="Arial" panose="020B0604020202020204" pitchFamily="34" charset="0"/>
              <a:buChar char="–"/>
              <a:defRPr sz="2000">
                <a:solidFill>
                  <a:schemeClr val="tx1"/>
                </a:solidFill>
                <a:latin typeface="Tahoma" panose="020B0604030504040204" pitchFamily="34" charset="0"/>
              </a:defRPr>
            </a:lvl4pPr>
            <a:lvl5pPr marL="2057400" indent="-228600">
              <a:spcBef>
                <a:spcPct val="20000"/>
              </a:spcBef>
              <a:buClr>
                <a:srgbClr val="FF0000"/>
              </a:buClr>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9pPr>
          </a:lstStyle>
          <a:p>
            <a:pPr algn="ctr" eaLnBrk="1" hangingPunct="1">
              <a:buFont typeface="Wingdings" panose="05000000000000000000" pitchFamily="2" charset="2"/>
              <a:buNone/>
            </a:pPr>
            <a:endParaRPr lang="en-US" altLang="en-US"/>
          </a:p>
          <a:p>
            <a:pPr algn="ctr" eaLnBrk="1" hangingPunct="1">
              <a:buFont typeface="Wingdings" panose="05000000000000000000" pitchFamily="2" charset="2"/>
              <a:buNone/>
            </a:pPr>
            <a:endParaRPr lang="en-US" altLang="en-US"/>
          </a:p>
        </p:txBody>
      </p:sp>
      <p:sp>
        <p:nvSpPr>
          <p:cNvPr id="4099" name="Text Box 17">
            <a:extLst>
              <a:ext uri="{FF2B5EF4-FFF2-40B4-BE49-F238E27FC236}">
                <a16:creationId xmlns:a16="http://schemas.microsoft.com/office/drawing/2014/main" id="{D4B6FAF5-B54B-4727-87F7-CE1725CFD710}"/>
              </a:ext>
            </a:extLst>
          </p:cNvPr>
          <p:cNvSpPr txBox="1">
            <a:spLocks noChangeArrowheads="1"/>
          </p:cNvSpPr>
          <p:nvPr/>
        </p:nvSpPr>
        <p:spPr bwMode="auto">
          <a:xfrm>
            <a:off x="914400" y="762000"/>
            <a:ext cx="7313613" cy="5181600"/>
          </a:xfrm>
          <a:prstGeom prst="rect">
            <a:avLst/>
          </a:prstGeom>
          <a:gradFill rotWithShape="1">
            <a:gsLst>
              <a:gs pos="0">
                <a:schemeClr val="bg1"/>
              </a:gs>
              <a:gs pos="100000">
                <a:srgbClr val="F5F6CE"/>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lr>
                <a:schemeClr val="hlink"/>
              </a:buClr>
              <a:buFont typeface="Wingdings" panose="05000000000000000000" pitchFamily="2" charset="2"/>
              <a:buChar char="v"/>
              <a:defRPr sz="2800">
                <a:solidFill>
                  <a:schemeClr val="tx1"/>
                </a:solidFill>
                <a:latin typeface="Tahoma" panose="020B0604030504040204" pitchFamily="34" charset="0"/>
              </a:defRPr>
            </a:lvl1pPr>
            <a:lvl2pPr marL="742950" indent="-285750">
              <a:spcBef>
                <a:spcPct val="20000"/>
              </a:spcBef>
              <a:buClr>
                <a:srgbClr val="FF0000"/>
              </a:buClr>
              <a:buFont typeface="Wingdings" panose="05000000000000000000" pitchFamily="2" charset="2"/>
              <a:buChar char="§"/>
              <a:defRPr sz="2400">
                <a:solidFill>
                  <a:schemeClr val="tx1"/>
                </a:solidFill>
                <a:latin typeface="Tahoma" panose="020B0604030504040204" pitchFamily="34" charset="0"/>
              </a:defRPr>
            </a:lvl2pPr>
            <a:lvl3pPr marL="1143000" indent="-228600">
              <a:spcBef>
                <a:spcPct val="20000"/>
              </a:spcBef>
              <a:buClr>
                <a:schemeClr val="accent2"/>
              </a:buClr>
              <a:buChar char="•"/>
              <a:defRPr sz="2400">
                <a:solidFill>
                  <a:schemeClr val="tx1"/>
                </a:solidFill>
                <a:latin typeface="Tahoma" panose="020B0604030504040204" pitchFamily="34" charset="0"/>
              </a:defRPr>
            </a:lvl3pPr>
            <a:lvl4pPr marL="1600200" indent="-228600">
              <a:spcBef>
                <a:spcPct val="20000"/>
              </a:spcBef>
              <a:buClr>
                <a:schemeClr val="hlink"/>
              </a:buClr>
              <a:buFont typeface="Arial" panose="020B0604020202020204" pitchFamily="34" charset="0"/>
              <a:buChar char="–"/>
              <a:defRPr sz="2000">
                <a:solidFill>
                  <a:schemeClr val="tx1"/>
                </a:solidFill>
                <a:latin typeface="Tahoma" panose="020B0604030504040204" pitchFamily="34" charset="0"/>
              </a:defRPr>
            </a:lvl4pPr>
            <a:lvl5pPr marL="2057400" indent="-228600">
              <a:spcBef>
                <a:spcPct val="20000"/>
              </a:spcBef>
              <a:buClr>
                <a:srgbClr val="FF0000"/>
              </a:buClr>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9pPr>
          </a:lstStyle>
          <a:p>
            <a:pPr algn="ctr" eaLnBrk="1" hangingPunct="1">
              <a:buClrTx/>
              <a:buFontTx/>
              <a:buNone/>
            </a:pPr>
            <a:br>
              <a:rPr lang="en-US" altLang="en-US" sz="3200"/>
            </a:br>
            <a:endParaRPr lang="en-US" altLang="en-US" sz="3200"/>
          </a:p>
          <a:p>
            <a:pPr eaLnBrk="1" hangingPunct="1">
              <a:spcBef>
                <a:spcPct val="50000"/>
              </a:spcBef>
              <a:buClrTx/>
              <a:buFontTx/>
              <a:buNone/>
            </a:pPr>
            <a:endParaRPr lang="en-US" altLang="en-US" sz="3200">
              <a:latin typeface="Arial" panose="020B0604020202020204" pitchFamily="34" charset="0"/>
            </a:endParaRPr>
          </a:p>
        </p:txBody>
      </p:sp>
      <p:sp>
        <p:nvSpPr>
          <p:cNvPr id="4100" name="Text Box 19">
            <a:extLst>
              <a:ext uri="{FF2B5EF4-FFF2-40B4-BE49-F238E27FC236}">
                <a16:creationId xmlns:a16="http://schemas.microsoft.com/office/drawing/2014/main" id="{38578549-71CA-461D-92CA-6A6B088EF4E4}"/>
              </a:ext>
            </a:extLst>
          </p:cNvPr>
          <p:cNvSpPr txBox="1">
            <a:spLocks noChangeArrowheads="1"/>
          </p:cNvSpPr>
          <p:nvPr/>
        </p:nvSpPr>
        <p:spPr bwMode="auto">
          <a:xfrm>
            <a:off x="7239000" y="5638800"/>
            <a:ext cx="914400" cy="228600"/>
          </a:xfrm>
          <a:prstGeom prst="rect">
            <a:avLst/>
          </a:prstGeom>
          <a:solidFill>
            <a:schemeClr val="bg1"/>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lr>
                <a:schemeClr val="hlink"/>
              </a:buClr>
              <a:buFont typeface="Wingdings" panose="05000000000000000000" pitchFamily="2" charset="2"/>
              <a:buChar char="v"/>
              <a:defRPr sz="2800">
                <a:solidFill>
                  <a:schemeClr val="tx1"/>
                </a:solidFill>
                <a:latin typeface="Tahoma" panose="020B0604030504040204" pitchFamily="34" charset="0"/>
              </a:defRPr>
            </a:lvl1pPr>
            <a:lvl2pPr marL="742950" indent="-285750">
              <a:spcBef>
                <a:spcPct val="20000"/>
              </a:spcBef>
              <a:buClr>
                <a:srgbClr val="FF0000"/>
              </a:buClr>
              <a:buFont typeface="Wingdings" panose="05000000000000000000" pitchFamily="2" charset="2"/>
              <a:buChar char="§"/>
              <a:defRPr sz="2400">
                <a:solidFill>
                  <a:schemeClr val="tx1"/>
                </a:solidFill>
                <a:latin typeface="Tahoma" panose="020B0604030504040204" pitchFamily="34" charset="0"/>
              </a:defRPr>
            </a:lvl2pPr>
            <a:lvl3pPr marL="1143000" indent="-228600">
              <a:spcBef>
                <a:spcPct val="20000"/>
              </a:spcBef>
              <a:buClr>
                <a:schemeClr val="accent2"/>
              </a:buClr>
              <a:buChar char="•"/>
              <a:defRPr sz="2400">
                <a:solidFill>
                  <a:schemeClr val="tx1"/>
                </a:solidFill>
                <a:latin typeface="Tahoma" panose="020B0604030504040204" pitchFamily="34" charset="0"/>
              </a:defRPr>
            </a:lvl3pPr>
            <a:lvl4pPr marL="1600200" indent="-228600">
              <a:spcBef>
                <a:spcPct val="20000"/>
              </a:spcBef>
              <a:buClr>
                <a:schemeClr val="hlink"/>
              </a:buClr>
              <a:buFont typeface="Arial" panose="020B0604020202020204" pitchFamily="34" charset="0"/>
              <a:buChar char="–"/>
              <a:defRPr sz="2000">
                <a:solidFill>
                  <a:schemeClr val="tx1"/>
                </a:solidFill>
                <a:latin typeface="Tahoma" panose="020B0604030504040204" pitchFamily="34" charset="0"/>
              </a:defRPr>
            </a:lvl4pPr>
            <a:lvl5pPr marL="2057400" indent="-228600">
              <a:spcBef>
                <a:spcPct val="20000"/>
              </a:spcBef>
              <a:buClr>
                <a:srgbClr val="FF0000"/>
              </a:buClr>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9pPr>
          </a:lstStyle>
          <a:p>
            <a:pPr algn="ctr">
              <a:spcBef>
                <a:spcPct val="50000"/>
              </a:spcBef>
              <a:buClrTx/>
              <a:buFontTx/>
              <a:buNone/>
            </a:pPr>
            <a:r>
              <a:rPr lang="en-US" altLang="en-US" sz="1400" b="1"/>
              <a:t>Unit 7</a:t>
            </a:r>
          </a:p>
        </p:txBody>
      </p:sp>
      <p:pic>
        <p:nvPicPr>
          <p:cNvPr id="4101" name="Picture 21">
            <a:extLst>
              <a:ext uri="{FF2B5EF4-FFF2-40B4-BE49-F238E27FC236}">
                <a16:creationId xmlns:a16="http://schemas.microsoft.com/office/drawing/2014/main" id="{BF611FF4-964F-4FF3-9D69-46F96F6544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6950" y="4800600"/>
            <a:ext cx="681038"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18">
            <a:extLst>
              <a:ext uri="{FF2B5EF4-FFF2-40B4-BE49-F238E27FC236}">
                <a16:creationId xmlns:a16="http://schemas.microsoft.com/office/drawing/2014/main" id="{B17704CE-E63D-4D40-8173-B1EAE9296938}"/>
              </a:ext>
            </a:extLst>
          </p:cNvPr>
          <p:cNvSpPr txBox="1">
            <a:spLocks noChangeArrowheads="1"/>
          </p:cNvSpPr>
          <p:nvPr/>
        </p:nvSpPr>
        <p:spPr bwMode="auto">
          <a:xfrm>
            <a:off x="1397000" y="2438400"/>
            <a:ext cx="6324600" cy="2362200"/>
          </a:xfrm>
          <a:prstGeom prst="rect">
            <a:avLst/>
          </a:prstGeom>
          <a:solidFill>
            <a:schemeClr val="tx1"/>
          </a:solidFill>
          <a:ln w="381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chemeClr val="bg1">
                      <a:alpha val="50000"/>
                    </a:schemeClr>
                  </a:outerShdw>
                </a:effectLst>
              </a14:hiddenEffects>
            </a:ext>
          </a:extLst>
        </p:spPr>
        <p:txBody>
          <a:bodyPr anchor="ctr" anchorCtr="1"/>
          <a:lstStyle>
            <a:lvl1pPr>
              <a:spcBef>
                <a:spcPct val="20000"/>
              </a:spcBef>
              <a:buClr>
                <a:schemeClr val="hlink"/>
              </a:buClr>
              <a:buFont typeface="Wingdings" panose="05000000000000000000" pitchFamily="2" charset="2"/>
              <a:buChar char="v"/>
              <a:defRPr sz="2800">
                <a:solidFill>
                  <a:schemeClr val="tx1"/>
                </a:solidFill>
                <a:latin typeface="Tahoma" panose="020B0604030504040204" pitchFamily="34" charset="0"/>
              </a:defRPr>
            </a:lvl1pPr>
            <a:lvl2pPr marL="742950" indent="-285750">
              <a:spcBef>
                <a:spcPct val="20000"/>
              </a:spcBef>
              <a:buClr>
                <a:srgbClr val="FF0000"/>
              </a:buClr>
              <a:buFont typeface="Wingdings" panose="05000000000000000000" pitchFamily="2" charset="2"/>
              <a:buChar char="§"/>
              <a:defRPr sz="2400">
                <a:solidFill>
                  <a:schemeClr val="tx1"/>
                </a:solidFill>
                <a:latin typeface="Tahoma" panose="020B0604030504040204" pitchFamily="34" charset="0"/>
              </a:defRPr>
            </a:lvl2pPr>
            <a:lvl3pPr marL="1143000" indent="-228600">
              <a:spcBef>
                <a:spcPct val="20000"/>
              </a:spcBef>
              <a:buClr>
                <a:schemeClr val="accent2"/>
              </a:buClr>
              <a:buChar char="•"/>
              <a:defRPr sz="2400">
                <a:solidFill>
                  <a:schemeClr val="tx1"/>
                </a:solidFill>
                <a:latin typeface="Tahoma" panose="020B0604030504040204" pitchFamily="34" charset="0"/>
              </a:defRPr>
            </a:lvl3pPr>
            <a:lvl4pPr marL="1600200" indent="-228600">
              <a:spcBef>
                <a:spcPct val="20000"/>
              </a:spcBef>
              <a:buClr>
                <a:schemeClr val="hlink"/>
              </a:buClr>
              <a:buFont typeface="Arial" panose="020B0604020202020204" pitchFamily="34" charset="0"/>
              <a:buChar char="–"/>
              <a:defRPr sz="2000">
                <a:solidFill>
                  <a:schemeClr val="tx1"/>
                </a:solidFill>
                <a:latin typeface="Tahoma" panose="020B0604030504040204" pitchFamily="34" charset="0"/>
              </a:defRPr>
            </a:lvl4pPr>
            <a:lvl5pPr marL="2057400" indent="-228600">
              <a:spcBef>
                <a:spcPct val="20000"/>
              </a:spcBef>
              <a:buClr>
                <a:srgbClr val="FF0000"/>
              </a:buClr>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9pPr>
          </a:lstStyle>
          <a:p>
            <a:pPr algn="ctr">
              <a:spcBef>
                <a:spcPct val="0"/>
              </a:spcBef>
              <a:buClrTx/>
              <a:buFontTx/>
              <a:buNone/>
            </a:pPr>
            <a:r>
              <a:rPr lang="en-US" altLang="en-US" sz="3600" b="1">
                <a:solidFill>
                  <a:schemeClr val="bg1"/>
                </a:solidFill>
              </a:rPr>
              <a:t>Final Simulation</a:t>
            </a:r>
          </a:p>
          <a:p>
            <a:pPr algn="ctr">
              <a:spcBef>
                <a:spcPct val="0"/>
              </a:spcBef>
              <a:buClrTx/>
              <a:buFontTx/>
              <a:buNone/>
            </a:pPr>
            <a:r>
              <a:rPr lang="en-US" altLang="en-US" sz="3600" b="1">
                <a:solidFill>
                  <a:schemeClr val="bg1"/>
                </a:solidFill>
              </a:rPr>
              <a:t>The Zephyr Fire</a:t>
            </a:r>
          </a:p>
        </p:txBody>
      </p:sp>
      <p:sp>
        <p:nvSpPr>
          <p:cNvPr id="4103" name="Line 20">
            <a:extLst>
              <a:ext uri="{FF2B5EF4-FFF2-40B4-BE49-F238E27FC236}">
                <a16:creationId xmlns:a16="http://schemas.microsoft.com/office/drawing/2014/main" id="{12F03F15-B4D0-472C-8206-35F2CD38594D}"/>
              </a:ext>
            </a:extLst>
          </p:cNvPr>
          <p:cNvSpPr>
            <a:spLocks noChangeShapeType="1"/>
          </p:cNvSpPr>
          <p:nvPr/>
        </p:nvSpPr>
        <p:spPr bwMode="auto">
          <a:xfrm>
            <a:off x="2006600" y="3657600"/>
            <a:ext cx="5119688" cy="0"/>
          </a:xfrm>
          <a:prstGeom prst="line">
            <a:avLst/>
          </a:prstGeom>
          <a:noFill/>
          <a:ln w="349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4" name="Text Box 22">
            <a:extLst>
              <a:ext uri="{FF2B5EF4-FFF2-40B4-BE49-F238E27FC236}">
                <a16:creationId xmlns:a16="http://schemas.microsoft.com/office/drawing/2014/main" id="{B3A93C94-39E7-492B-8BA3-AC45CB10639E}"/>
              </a:ext>
            </a:extLst>
          </p:cNvPr>
          <p:cNvSpPr txBox="1">
            <a:spLocks noChangeArrowheads="1"/>
          </p:cNvSpPr>
          <p:nvPr/>
        </p:nvSpPr>
        <p:spPr bwMode="auto">
          <a:xfrm>
            <a:off x="927100" y="1098550"/>
            <a:ext cx="7315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a:solidFill>
                  <a:schemeClr val="tx1"/>
                </a:solidFill>
                <a:latin typeface="Tahoma" panose="020B0604030504040204" pitchFamily="34" charset="0"/>
              </a:defRPr>
            </a:lvl1pPr>
            <a:lvl2pPr marL="742950" indent="-285750">
              <a:spcBef>
                <a:spcPct val="20000"/>
              </a:spcBef>
              <a:buClr>
                <a:srgbClr val="FF0000"/>
              </a:buClr>
              <a:buFont typeface="Wingdings" panose="05000000000000000000" pitchFamily="2" charset="2"/>
              <a:buChar char="§"/>
              <a:defRPr sz="2400">
                <a:solidFill>
                  <a:schemeClr val="tx1"/>
                </a:solidFill>
                <a:latin typeface="Tahoma" panose="020B0604030504040204" pitchFamily="34" charset="0"/>
              </a:defRPr>
            </a:lvl2pPr>
            <a:lvl3pPr marL="1143000" indent="-228600">
              <a:spcBef>
                <a:spcPct val="20000"/>
              </a:spcBef>
              <a:buClr>
                <a:schemeClr val="accent2"/>
              </a:buClr>
              <a:buChar char="•"/>
              <a:defRPr sz="2400">
                <a:solidFill>
                  <a:schemeClr val="tx1"/>
                </a:solidFill>
                <a:latin typeface="Tahoma" panose="020B0604030504040204" pitchFamily="34" charset="0"/>
              </a:defRPr>
            </a:lvl3pPr>
            <a:lvl4pPr marL="1600200" indent="-228600">
              <a:spcBef>
                <a:spcPct val="20000"/>
              </a:spcBef>
              <a:buClr>
                <a:schemeClr val="hlink"/>
              </a:buClr>
              <a:buFont typeface="Arial" panose="020B0604020202020204" pitchFamily="34" charset="0"/>
              <a:buChar char="–"/>
              <a:defRPr sz="2000">
                <a:solidFill>
                  <a:schemeClr val="tx1"/>
                </a:solidFill>
                <a:latin typeface="Tahoma" panose="020B0604030504040204" pitchFamily="34" charset="0"/>
              </a:defRPr>
            </a:lvl4pPr>
            <a:lvl5pPr marL="2057400" indent="-228600">
              <a:spcBef>
                <a:spcPct val="20000"/>
              </a:spcBef>
              <a:buClr>
                <a:srgbClr val="FF0000"/>
              </a:buClr>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9pPr>
          </a:lstStyle>
          <a:p>
            <a:pPr algn="ctr">
              <a:spcBef>
                <a:spcPct val="0"/>
              </a:spcBef>
              <a:buClrTx/>
              <a:buFontTx/>
              <a:buNone/>
            </a:pPr>
            <a:r>
              <a:rPr lang="en-US" altLang="en-US" sz="3200" b="1"/>
              <a:t>Extended Attack </a:t>
            </a:r>
            <a:br>
              <a:rPr lang="en-US" altLang="en-US" sz="3200" b="1"/>
            </a:br>
            <a:r>
              <a:rPr lang="en-US" altLang="en-US" sz="3200" b="1"/>
              <a:t>Incident Commander, S-300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2530" name="Rectangle 12">
            <a:extLst>
              <a:ext uri="{FF2B5EF4-FFF2-40B4-BE49-F238E27FC236}">
                <a16:creationId xmlns:a16="http://schemas.microsoft.com/office/drawing/2014/main" id="{3FD83F49-9353-4049-8AEB-07FDD3AD9D5B}"/>
              </a:ext>
            </a:extLst>
          </p:cNvPr>
          <p:cNvSpPr>
            <a:spLocks noChangeArrowheads="1"/>
          </p:cNvSpPr>
          <p:nvPr/>
        </p:nvSpPr>
        <p:spPr bwMode="auto">
          <a:xfrm>
            <a:off x="685800" y="836613"/>
            <a:ext cx="7772400" cy="5562600"/>
          </a:xfrm>
          <a:prstGeom prst="rect">
            <a:avLst/>
          </a:prstGeom>
          <a:gradFill rotWithShape="1">
            <a:gsLst>
              <a:gs pos="0">
                <a:schemeClr val="bg1">
                  <a:alpha val="70000"/>
                </a:schemeClr>
              </a:gs>
              <a:gs pos="100000">
                <a:srgbClr val="006666">
                  <a:alpha val="70000"/>
                </a:srgbClr>
              </a:gs>
            </a:gsLst>
            <a:lin ang="5400000" scaled="1"/>
          </a:gradFill>
          <a:ln w="2857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Font typeface="Wingdings" panose="05000000000000000000" pitchFamily="2" charset="2"/>
              <a:buChar char="v"/>
              <a:defRPr sz="2800">
                <a:solidFill>
                  <a:schemeClr val="tx1"/>
                </a:solidFill>
                <a:latin typeface="Tahoma" panose="020B0604030504040204" pitchFamily="34" charset="0"/>
              </a:defRPr>
            </a:lvl1pPr>
            <a:lvl2pPr marL="742950" indent="-285750">
              <a:spcBef>
                <a:spcPct val="20000"/>
              </a:spcBef>
              <a:buClr>
                <a:srgbClr val="FF0000"/>
              </a:buClr>
              <a:buFont typeface="Wingdings" panose="05000000000000000000" pitchFamily="2" charset="2"/>
              <a:buChar char="§"/>
              <a:defRPr sz="2400">
                <a:solidFill>
                  <a:schemeClr val="tx1"/>
                </a:solidFill>
                <a:latin typeface="Tahoma" panose="020B0604030504040204" pitchFamily="34" charset="0"/>
              </a:defRPr>
            </a:lvl2pPr>
            <a:lvl3pPr marL="1143000" indent="-228600">
              <a:spcBef>
                <a:spcPct val="20000"/>
              </a:spcBef>
              <a:buClr>
                <a:schemeClr val="accent2"/>
              </a:buClr>
              <a:buChar char="•"/>
              <a:defRPr sz="2400">
                <a:solidFill>
                  <a:schemeClr val="tx1"/>
                </a:solidFill>
                <a:latin typeface="Tahoma" panose="020B0604030504040204" pitchFamily="34" charset="0"/>
              </a:defRPr>
            </a:lvl3pPr>
            <a:lvl4pPr marL="1600200" indent="-228600">
              <a:spcBef>
                <a:spcPct val="20000"/>
              </a:spcBef>
              <a:buClr>
                <a:schemeClr val="hlink"/>
              </a:buClr>
              <a:buFont typeface="Arial" panose="020B0604020202020204" pitchFamily="34" charset="0"/>
              <a:buChar char="–"/>
              <a:defRPr sz="2000">
                <a:solidFill>
                  <a:schemeClr val="tx1"/>
                </a:solidFill>
                <a:latin typeface="Tahoma" panose="020B0604030504040204" pitchFamily="34" charset="0"/>
              </a:defRPr>
            </a:lvl4pPr>
            <a:lvl5pPr marL="2057400" indent="-228600">
              <a:spcBef>
                <a:spcPct val="20000"/>
              </a:spcBef>
              <a:buClr>
                <a:srgbClr val="FF0000"/>
              </a:buClr>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9pPr>
          </a:lstStyle>
          <a:p>
            <a:pPr algn="ctr" eaLnBrk="1" hangingPunct="1">
              <a:buFont typeface="Wingdings" panose="05000000000000000000" pitchFamily="2" charset="2"/>
              <a:buNone/>
            </a:pPr>
            <a:endParaRPr lang="en-US" altLang="en-US"/>
          </a:p>
          <a:p>
            <a:pPr algn="ctr" eaLnBrk="1" hangingPunct="1">
              <a:buFont typeface="Wingdings" panose="05000000000000000000" pitchFamily="2" charset="2"/>
              <a:buNone/>
            </a:pPr>
            <a:endParaRPr lang="en-US" altLang="en-US"/>
          </a:p>
        </p:txBody>
      </p:sp>
      <p:sp>
        <p:nvSpPr>
          <p:cNvPr id="22531" name="Text Box 13">
            <a:extLst>
              <a:ext uri="{FF2B5EF4-FFF2-40B4-BE49-F238E27FC236}">
                <a16:creationId xmlns:a16="http://schemas.microsoft.com/office/drawing/2014/main" id="{CAF11780-0AF4-4136-BA25-C7DF684516AB}"/>
              </a:ext>
            </a:extLst>
          </p:cNvPr>
          <p:cNvSpPr txBox="1">
            <a:spLocks noChangeArrowheads="1"/>
          </p:cNvSpPr>
          <p:nvPr/>
        </p:nvSpPr>
        <p:spPr bwMode="auto">
          <a:xfrm>
            <a:off x="914400" y="989013"/>
            <a:ext cx="7313613" cy="5181600"/>
          </a:xfrm>
          <a:prstGeom prst="rect">
            <a:avLst/>
          </a:prstGeom>
          <a:gradFill rotWithShape="1">
            <a:gsLst>
              <a:gs pos="0">
                <a:schemeClr val="bg1"/>
              </a:gs>
              <a:gs pos="100000">
                <a:srgbClr val="F5F6CE"/>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lr>
                <a:schemeClr val="hlink"/>
              </a:buClr>
              <a:buFont typeface="Wingdings" panose="05000000000000000000" pitchFamily="2" charset="2"/>
              <a:buChar char="v"/>
              <a:defRPr sz="2800">
                <a:solidFill>
                  <a:schemeClr val="tx1"/>
                </a:solidFill>
                <a:latin typeface="Tahoma" panose="020B0604030504040204" pitchFamily="34" charset="0"/>
              </a:defRPr>
            </a:lvl1pPr>
            <a:lvl2pPr marL="742950" indent="-285750">
              <a:spcBef>
                <a:spcPct val="20000"/>
              </a:spcBef>
              <a:buClr>
                <a:srgbClr val="FF0000"/>
              </a:buClr>
              <a:buFont typeface="Wingdings" panose="05000000000000000000" pitchFamily="2" charset="2"/>
              <a:buChar char="§"/>
              <a:defRPr sz="2400">
                <a:solidFill>
                  <a:schemeClr val="tx1"/>
                </a:solidFill>
                <a:latin typeface="Tahoma" panose="020B0604030504040204" pitchFamily="34" charset="0"/>
              </a:defRPr>
            </a:lvl2pPr>
            <a:lvl3pPr marL="1143000" indent="-228600">
              <a:spcBef>
                <a:spcPct val="20000"/>
              </a:spcBef>
              <a:buClr>
                <a:schemeClr val="accent2"/>
              </a:buClr>
              <a:buChar char="•"/>
              <a:defRPr sz="2400">
                <a:solidFill>
                  <a:schemeClr val="tx1"/>
                </a:solidFill>
                <a:latin typeface="Tahoma" panose="020B0604030504040204" pitchFamily="34" charset="0"/>
              </a:defRPr>
            </a:lvl3pPr>
            <a:lvl4pPr marL="1600200" indent="-228600">
              <a:spcBef>
                <a:spcPct val="20000"/>
              </a:spcBef>
              <a:buClr>
                <a:schemeClr val="hlink"/>
              </a:buClr>
              <a:buFont typeface="Arial" panose="020B0604020202020204" pitchFamily="34" charset="0"/>
              <a:buChar char="–"/>
              <a:defRPr sz="2000">
                <a:solidFill>
                  <a:schemeClr val="tx1"/>
                </a:solidFill>
                <a:latin typeface="Tahoma" panose="020B0604030504040204" pitchFamily="34" charset="0"/>
              </a:defRPr>
            </a:lvl4pPr>
            <a:lvl5pPr marL="2057400" indent="-228600">
              <a:spcBef>
                <a:spcPct val="20000"/>
              </a:spcBef>
              <a:buClr>
                <a:srgbClr val="FF0000"/>
              </a:buClr>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9pPr>
          </a:lstStyle>
          <a:p>
            <a:pPr algn="ctr" eaLnBrk="1" hangingPunct="1">
              <a:buClrTx/>
              <a:buFontTx/>
              <a:buNone/>
            </a:pPr>
            <a:br>
              <a:rPr lang="en-US" altLang="en-US" sz="3200"/>
            </a:br>
            <a:endParaRPr lang="en-US" altLang="en-US" sz="3200"/>
          </a:p>
          <a:p>
            <a:pPr eaLnBrk="1" hangingPunct="1">
              <a:spcBef>
                <a:spcPct val="50000"/>
              </a:spcBef>
              <a:buClrTx/>
              <a:buFontTx/>
              <a:buNone/>
            </a:pPr>
            <a:endParaRPr lang="en-US" altLang="en-US" sz="3200">
              <a:latin typeface="Arial" panose="020B0604020202020204" pitchFamily="34" charset="0"/>
            </a:endParaRPr>
          </a:p>
        </p:txBody>
      </p:sp>
      <p:sp>
        <p:nvSpPr>
          <p:cNvPr id="22532" name="Text Box 14">
            <a:extLst>
              <a:ext uri="{FF2B5EF4-FFF2-40B4-BE49-F238E27FC236}">
                <a16:creationId xmlns:a16="http://schemas.microsoft.com/office/drawing/2014/main" id="{B299EE61-5D03-4E20-9C82-371C73DCB5CB}"/>
              </a:ext>
            </a:extLst>
          </p:cNvPr>
          <p:cNvSpPr txBox="1">
            <a:spLocks noChangeArrowheads="1"/>
          </p:cNvSpPr>
          <p:nvPr/>
        </p:nvSpPr>
        <p:spPr bwMode="auto">
          <a:xfrm>
            <a:off x="7239000" y="5865813"/>
            <a:ext cx="914400" cy="228600"/>
          </a:xfrm>
          <a:prstGeom prst="rect">
            <a:avLst/>
          </a:prstGeom>
          <a:solidFill>
            <a:schemeClr val="bg1"/>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lr>
                <a:schemeClr val="hlink"/>
              </a:buClr>
              <a:buFont typeface="Wingdings" panose="05000000000000000000" pitchFamily="2" charset="2"/>
              <a:buChar char="v"/>
              <a:defRPr sz="2800">
                <a:solidFill>
                  <a:schemeClr val="tx1"/>
                </a:solidFill>
                <a:latin typeface="Tahoma" panose="020B0604030504040204" pitchFamily="34" charset="0"/>
              </a:defRPr>
            </a:lvl1pPr>
            <a:lvl2pPr marL="742950" indent="-285750">
              <a:spcBef>
                <a:spcPct val="20000"/>
              </a:spcBef>
              <a:buClr>
                <a:srgbClr val="FF0000"/>
              </a:buClr>
              <a:buFont typeface="Wingdings" panose="05000000000000000000" pitchFamily="2" charset="2"/>
              <a:buChar char="§"/>
              <a:defRPr sz="2400">
                <a:solidFill>
                  <a:schemeClr val="tx1"/>
                </a:solidFill>
                <a:latin typeface="Tahoma" panose="020B0604030504040204" pitchFamily="34" charset="0"/>
              </a:defRPr>
            </a:lvl2pPr>
            <a:lvl3pPr marL="1143000" indent="-228600">
              <a:spcBef>
                <a:spcPct val="20000"/>
              </a:spcBef>
              <a:buClr>
                <a:schemeClr val="accent2"/>
              </a:buClr>
              <a:buChar char="•"/>
              <a:defRPr sz="2400">
                <a:solidFill>
                  <a:schemeClr val="tx1"/>
                </a:solidFill>
                <a:latin typeface="Tahoma" panose="020B0604030504040204" pitchFamily="34" charset="0"/>
              </a:defRPr>
            </a:lvl3pPr>
            <a:lvl4pPr marL="1600200" indent="-228600">
              <a:spcBef>
                <a:spcPct val="20000"/>
              </a:spcBef>
              <a:buClr>
                <a:schemeClr val="hlink"/>
              </a:buClr>
              <a:buFont typeface="Arial" panose="020B0604020202020204" pitchFamily="34" charset="0"/>
              <a:buChar char="–"/>
              <a:defRPr sz="2000">
                <a:solidFill>
                  <a:schemeClr val="tx1"/>
                </a:solidFill>
                <a:latin typeface="Tahoma" panose="020B0604030504040204" pitchFamily="34" charset="0"/>
              </a:defRPr>
            </a:lvl4pPr>
            <a:lvl5pPr marL="2057400" indent="-228600">
              <a:spcBef>
                <a:spcPct val="20000"/>
              </a:spcBef>
              <a:buClr>
                <a:srgbClr val="FF0000"/>
              </a:buClr>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9pPr>
          </a:lstStyle>
          <a:p>
            <a:pPr algn="ctr">
              <a:spcBef>
                <a:spcPct val="50000"/>
              </a:spcBef>
              <a:buClrTx/>
              <a:buFontTx/>
              <a:buNone/>
            </a:pPr>
            <a:r>
              <a:rPr lang="en-US" altLang="en-US" sz="1400" b="1"/>
              <a:t>Unit 7</a:t>
            </a:r>
          </a:p>
        </p:txBody>
      </p:sp>
      <p:pic>
        <p:nvPicPr>
          <p:cNvPr id="22533" name="Picture 15">
            <a:extLst>
              <a:ext uri="{FF2B5EF4-FFF2-40B4-BE49-F238E27FC236}">
                <a16:creationId xmlns:a16="http://schemas.microsoft.com/office/drawing/2014/main" id="{68919A01-A9E2-41E0-B37D-AA3FED210F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6950" y="5027613"/>
            <a:ext cx="681038"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 Box 16">
            <a:extLst>
              <a:ext uri="{FF2B5EF4-FFF2-40B4-BE49-F238E27FC236}">
                <a16:creationId xmlns:a16="http://schemas.microsoft.com/office/drawing/2014/main" id="{DFCDE979-0E2F-4879-B330-E2859201FF83}"/>
              </a:ext>
            </a:extLst>
          </p:cNvPr>
          <p:cNvSpPr txBox="1">
            <a:spLocks noChangeArrowheads="1"/>
          </p:cNvSpPr>
          <p:nvPr/>
        </p:nvSpPr>
        <p:spPr bwMode="auto">
          <a:xfrm>
            <a:off x="1404938" y="381000"/>
            <a:ext cx="6324600" cy="639763"/>
          </a:xfrm>
          <a:prstGeom prst="rect">
            <a:avLst/>
          </a:prstGeom>
          <a:solidFill>
            <a:schemeClr val="tx1"/>
          </a:solidFill>
          <a:ln w="381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chemeClr val="bg1">
                      <a:alpha val="50000"/>
                    </a:schemeClr>
                  </a:outerShdw>
                </a:effectLst>
              </a14:hiddenEffects>
            </a:ext>
          </a:extLst>
        </p:spPr>
        <p:txBody>
          <a:bodyPr anchor="ctr" anchorCtr="1"/>
          <a:lstStyle>
            <a:lvl1pPr>
              <a:spcBef>
                <a:spcPct val="20000"/>
              </a:spcBef>
              <a:buClr>
                <a:schemeClr val="hlink"/>
              </a:buClr>
              <a:buFont typeface="Wingdings" panose="05000000000000000000" pitchFamily="2" charset="2"/>
              <a:buChar char="v"/>
              <a:defRPr sz="2800">
                <a:solidFill>
                  <a:schemeClr val="tx1"/>
                </a:solidFill>
                <a:latin typeface="Tahoma" panose="020B0604030504040204" pitchFamily="34" charset="0"/>
              </a:defRPr>
            </a:lvl1pPr>
            <a:lvl2pPr marL="742950" indent="-285750">
              <a:spcBef>
                <a:spcPct val="20000"/>
              </a:spcBef>
              <a:buClr>
                <a:srgbClr val="FF0000"/>
              </a:buClr>
              <a:buFont typeface="Wingdings" panose="05000000000000000000" pitchFamily="2" charset="2"/>
              <a:buChar char="§"/>
              <a:defRPr sz="2400">
                <a:solidFill>
                  <a:schemeClr val="tx1"/>
                </a:solidFill>
                <a:latin typeface="Tahoma" panose="020B0604030504040204" pitchFamily="34" charset="0"/>
              </a:defRPr>
            </a:lvl2pPr>
            <a:lvl3pPr marL="1143000" indent="-228600">
              <a:spcBef>
                <a:spcPct val="20000"/>
              </a:spcBef>
              <a:buClr>
                <a:schemeClr val="accent2"/>
              </a:buClr>
              <a:buChar char="•"/>
              <a:defRPr sz="2400">
                <a:solidFill>
                  <a:schemeClr val="tx1"/>
                </a:solidFill>
                <a:latin typeface="Tahoma" panose="020B0604030504040204" pitchFamily="34" charset="0"/>
              </a:defRPr>
            </a:lvl3pPr>
            <a:lvl4pPr marL="1600200" indent="-228600">
              <a:spcBef>
                <a:spcPct val="20000"/>
              </a:spcBef>
              <a:buClr>
                <a:schemeClr val="hlink"/>
              </a:buClr>
              <a:buFont typeface="Arial" panose="020B0604020202020204" pitchFamily="34" charset="0"/>
              <a:buChar char="–"/>
              <a:defRPr sz="2000">
                <a:solidFill>
                  <a:schemeClr val="tx1"/>
                </a:solidFill>
                <a:latin typeface="Tahoma" panose="020B0604030504040204" pitchFamily="34" charset="0"/>
              </a:defRPr>
            </a:lvl4pPr>
            <a:lvl5pPr marL="2057400" indent="-228600">
              <a:spcBef>
                <a:spcPct val="20000"/>
              </a:spcBef>
              <a:buClr>
                <a:srgbClr val="FF0000"/>
              </a:buClr>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9pPr>
          </a:lstStyle>
          <a:p>
            <a:pPr algn="ctr">
              <a:spcBef>
                <a:spcPct val="50000"/>
              </a:spcBef>
              <a:buClrTx/>
              <a:buFontTx/>
              <a:buNone/>
            </a:pPr>
            <a:r>
              <a:rPr lang="en-US" altLang="en-US" sz="3200" b="1">
                <a:solidFill>
                  <a:schemeClr val="bg1"/>
                </a:solidFill>
              </a:rPr>
              <a:t>Red Cards</a:t>
            </a:r>
          </a:p>
        </p:txBody>
      </p:sp>
      <p:sp>
        <p:nvSpPr>
          <p:cNvPr id="22535" name="Text Box 8">
            <a:extLst>
              <a:ext uri="{FF2B5EF4-FFF2-40B4-BE49-F238E27FC236}">
                <a16:creationId xmlns:a16="http://schemas.microsoft.com/office/drawing/2014/main" id="{ABD28C08-E1B4-4631-870E-FE2DD9772B71}"/>
              </a:ext>
            </a:extLst>
          </p:cNvPr>
          <p:cNvSpPr txBox="1">
            <a:spLocks noChangeArrowheads="1"/>
          </p:cNvSpPr>
          <p:nvPr/>
        </p:nvSpPr>
        <p:spPr bwMode="auto">
          <a:xfrm>
            <a:off x="2994025" y="3497263"/>
            <a:ext cx="46259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a:solidFill>
                  <a:schemeClr val="tx1"/>
                </a:solidFill>
                <a:latin typeface="Tahoma" panose="020B0604030504040204" pitchFamily="34" charset="0"/>
              </a:defRPr>
            </a:lvl1pPr>
            <a:lvl2pPr marL="742950" indent="-285750">
              <a:spcBef>
                <a:spcPct val="20000"/>
              </a:spcBef>
              <a:buClr>
                <a:srgbClr val="FF0000"/>
              </a:buClr>
              <a:buFont typeface="Wingdings" panose="05000000000000000000" pitchFamily="2" charset="2"/>
              <a:buChar char="§"/>
              <a:defRPr sz="2400">
                <a:solidFill>
                  <a:schemeClr val="tx1"/>
                </a:solidFill>
                <a:latin typeface="Tahoma" panose="020B0604030504040204" pitchFamily="34" charset="0"/>
              </a:defRPr>
            </a:lvl2pPr>
            <a:lvl3pPr marL="1143000" indent="-228600">
              <a:spcBef>
                <a:spcPct val="20000"/>
              </a:spcBef>
              <a:buClr>
                <a:schemeClr val="accent2"/>
              </a:buClr>
              <a:buChar char="•"/>
              <a:defRPr sz="2400">
                <a:solidFill>
                  <a:schemeClr val="tx1"/>
                </a:solidFill>
                <a:latin typeface="Tahoma" panose="020B0604030504040204" pitchFamily="34" charset="0"/>
              </a:defRPr>
            </a:lvl3pPr>
            <a:lvl4pPr marL="1600200" indent="-228600">
              <a:spcBef>
                <a:spcPct val="20000"/>
              </a:spcBef>
              <a:buClr>
                <a:schemeClr val="hlink"/>
              </a:buClr>
              <a:buFont typeface="Arial" panose="020B0604020202020204" pitchFamily="34" charset="0"/>
              <a:buChar char="–"/>
              <a:defRPr sz="2000">
                <a:solidFill>
                  <a:schemeClr val="tx1"/>
                </a:solidFill>
                <a:latin typeface="Tahoma" panose="020B0604030504040204" pitchFamily="34" charset="0"/>
              </a:defRPr>
            </a:lvl4pPr>
            <a:lvl5pPr marL="2057400" indent="-228600">
              <a:spcBef>
                <a:spcPct val="20000"/>
              </a:spcBef>
              <a:buClr>
                <a:srgbClr val="FF0000"/>
              </a:buClr>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50000"/>
              </a:spcBef>
              <a:buClrTx/>
              <a:buFontTx/>
              <a:buNone/>
            </a:pPr>
            <a:endParaRPr lang="en-US" altLang="en-US" sz="1800">
              <a:latin typeface="Arial" panose="020B0604020202020204" pitchFamily="34" charset="0"/>
            </a:endParaRPr>
          </a:p>
        </p:txBody>
      </p:sp>
      <p:sp>
        <p:nvSpPr>
          <p:cNvPr id="22536" name="Text Box 18">
            <a:extLst>
              <a:ext uri="{FF2B5EF4-FFF2-40B4-BE49-F238E27FC236}">
                <a16:creationId xmlns:a16="http://schemas.microsoft.com/office/drawing/2014/main" id="{8181550E-A196-4639-87BF-9C081B61DC62}"/>
              </a:ext>
            </a:extLst>
          </p:cNvPr>
          <p:cNvSpPr txBox="1">
            <a:spLocks noChangeArrowheads="1"/>
          </p:cNvSpPr>
          <p:nvPr/>
        </p:nvSpPr>
        <p:spPr bwMode="auto">
          <a:xfrm>
            <a:off x="1195388" y="1250950"/>
            <a:ext cx="68008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974725" indent="-342900">
              <a:defRPr>
                <a:solidFill>
                  <a:schemeClr val="tx1"/>
                </a:solidFill>
                <a:latin typeface="Arial" panose="020B0604020202020204" pitchFamily="34" charset="0"/>
              </a:defRPr>
            </a:lvl2pPr>
            <a:lvl3pPr marL="1431925" indent="-342900">
              <a:defRPr>
                <a:solidFill>
                  <a:schemeClr val="tx1"/>
                </a:solidFill>
                <a:latin typeface="Arial" panose="020B0604020202020204" pitchFamily="34" charset="0"/>
              </a:defRPr>
            </a:lvl3pPr>
            <a:lvl4pPr marL="1889125" indent="-342900">
              <a:defRPr>
                <a:solidFill>
                  <a:schemeClr val="tx1"/>
                </a:solidFill>
                <a:latin typeface="Arial" panose="020B0604020202020204" pitchFamily="34" charset="0"/>
              </a:defRPr>
            </a:lvl4pPr>
            <a:lvl5pPr marL="2346325" indent="-342900">
              <a:defRPr>
                <a:solidFill>
                  <a:schemeClr val="tx1"/>
                </a:solidFill>
                <a:latin typeface="Arial" panose="020B0604020202020204" pitchFamily="34" charset="0"/>
              </a:defRPr>
            </a:lvl5pPr>
            <a:lvl6pPr marL="2803525" indent="-342900" eaLnBrk="0" fontAlgn="base" hangingPunct="0">
              <a:spcBef>
                <a:spcPct val="0"/>
              </a:spcBef>
              <a:spcAft>
                <a:spcPct val="0"/>
              </a:spcAft>
              <a:defRPr>
                <a:solidFill>
                  <a:schemeClr val="tx1"/>
                </a:solidFill>
                <a:latin typeface="Arial" panose="020B0604020202020204" pitchFamily="34" charset="0"/>
              </a:defRPr>
            </a:lvl6pPr>
            <a:lvl7pPr marL="3260725" indent="-342900" eaLnBrk="0" fontAlgn="base" hangingPunct="0">
              <a:spcBef>
                <a:spcPct val="0"/>
              </a:spcBef>
              <a:spcAft>
                <a:spcPct val="0"/>
              </a:spcAft>
              <a:defRPr>
                <a:solidFill>
                  <a:schemeClr val="tx1"/>
                </a:solidFill>
                <a:latin typeface="Arial" panose="020B0604020202020204" pitchFamily="34" charset="0"/>
              </a:defRPr>
            </a:lvl7pPr>
            <a:lvl8pPr marL="3717925" indent="-342900" eaLnBrk="0" fontAlgn="base" hangingPunct="0">
              <a:spcBef>
                <a:spcPct val="0"/>
              </a:spcBef>
              <a:spcAft>
                <a:spcPct val="0"/>
              </a:spcAft>
              <a:defRPr>
                <a:solidFill>
                  <a:schemeClr val="tx1"/>
                </a:solidFill>
                <a:latin typeface="Arial" panose="020B0604020202020204" pitchFamily="34" charset="0"/>
              </a:defRPr>
            </a:lvl8pPr>
            <a:lvl9pPr marL="4175125" indent="-3429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rgbClr val="FF0000"/>
                </a:solidFill>
                <a:latin typeface="Tahoma" panose="020B0604030504040204" pitchFamily="34" charset="0"/>
              </a:rPr>
              <a:t>Red Cards</a:t>
            </a:r>
            <a:r>
              <a:rPr lang="en-US" altLang="en-US" sz="2400" b="1">
                <a:latin typeface="Tahoma" panose="020B0604030504040204" pitchFamily="34" charset="0"/>
              </a:rPr>
              <a:t> (Murphy’s Law):  These inputs are handed out at the discretion of the facilitator.  Role players will be given these cards to communicate inputs to the team. </a:t>
            </a:r>
          </a:p>
        </p:txBody>
      </p:sp>
      <p:pic>
        <p:nvPicPr>
          <p:cNvPr id="22537" name="Picture 20">
            <a:extLst>
              <a:ext uri="{FF2B5EF4-FFF2-40B4-BE49-F238E27FC236}">
                <a16:creationId xmlns:a16="http://schemas.microsoft.com/office/drawing/2014/main" id="{DF2B83A8-C764-41E5-81E4-49E155EEC1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49976" t="32254" r="12471" b="43756"/>
          <a:stretch>
            <a:fillRect/>
          </a:stretch>
        </p:blipFill>
        <p:spPr bwMode="auto">
          <a:xfrm>
            <a:off x="1766888" y="3108325"/>
            <a:ext cx="5167312" cy="2476500"/>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37FDE957-F824-48A7-9D4E-CC5B938A3694}"/>
              </a:ext>
            </a:extLst>
          </p:cNvPr>
          <p:cNvSpPr>
            <a:spLocks noChangeArrowheads="1"/>
          </p:cNvSpPr>
          <p:nvPr/>
        </p:nvSpPr>
        <p:spPr bwMode="auto">
          <a:xfrm>
            <a:off x="685800" y="836613"/>
            <a:ext cx="7772400" cy="5562600"/>
          </a:xfrm>
          <a:prstGeom prst="rect">
            <a:avLst/>
          </a:prstGeom>
          <a:gradFill rotWithShape="1">
            <a:gsLst>
              <a:gs pos="0">
                <a:schemeClr val="bg1">
                  <a:alpha val="70000"/>
                </a:schemeClr>
              </a:gs>
              <a:gs pos="100000">
                <a:srgbClr val="006666">
                  <a:alpha val="70000"/>
                </a:srgbClr>
              </a:gs>
            </a:gsLst>
            <a:lin ang="5400000" scaled="1"/>
          </a:gradFill>
          <a:ln w="2857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Font typeface="Wingdings" panose="05000000000000000000" pitchFamily="2" charset="2"/>
              <a:buChar char="v"/>
              <a:defRPr sz="2800">
                <a:solidFill>
                  <a:schemeClr val="tx1"/>
                </a:solidFill>
                <a:latin typeface="Tahoma" panose="020B0604030504040204" pitchFamily="34" charset="0"/>
              </a:defRPr>
            </a:lvl1pPr>
            <a:lvl2pPr marL="742950" indent="-285750">
              <a:spcBef>
                <a:spcPct val="20000"/>
              </a:spcBef>
              <a:buClr>
                <a:srgbClr val="FF0000"/>
              </a:buClr>
              <a:buFont typeface="Wingdings" panose="05000000000000000000" pitchFamily="2" charset="2"/>
              <a:buChar char="§"/>
              <a:defRPr sz="2400">
                <a:solidFill>
                  <a:schemeClr val="tx1"/>
                </a:solidFill>
                <a:latin typeface="Tahoma" panose="020B0604030504040204" pitchFamily="34" charset="0"/>
              </a:defRPr>
            </a:lvl2pPr>
            <a:lvl3pPr marL="1143000" indent="-228600">
              <a:spcBef>
                <a:spcPct val="20000"/>
              </a:spcBef>
              <a:buClr>
                <a:schemeClr val="accent2"/>
              </a:buClr>
              <a:buChar char="•"/>
              <a:defRPr sz="2400">
                <a:solidFill>
                  <a:schemeClr val="tx1"/>
                </a:solidFill>
                <a:latin typeface="Tahoma" panose="020B0604030504040204" pitchFamily="34" charset="0"/>
              </a:defRPr>
            </a:lvl3pPr>
            <a:lvl4pPr marL="1600200" indent="-228600">
              <a:spcBef>
                <a:spcPct val="20000"/>
              </a:spcBef>
              <a:buClr>
                <a:schemeClr val="hlink"/>
              </a:buClr>
              <a:buFont typeface="Arial" panose="020B0604020202020204" pitchFamily="34" charset="0"/>
              <a:buChar char="–"/>
              <a:defRPr sz="2000">
                <a:solidFill>
                  <a:schemeClr val="tx1"/>
                </a:solidFill>
                <a:latin typeface="Tahoma" panose="020B0604030504040204" pitchFamily="34" charset="0"/>
              </a:defRPr>
            </a:lvl4pPr>
            <a:lvl5pPr marL="2057400" indent="-228600">
              <a:spcBef>
                <a:spcPct val="20000"/>
              </a:spcBef>
              <a:buClr>
                <a:srgbClr val="FF0000"/>
              </a:buClr>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9pPr>
          </a:lstStyle>
          <a:p>
            <a:pPr algn="ctr" eaLnBrk="1" hangingPunct="1">
              <a:buFont typeface="Wingdings" panose="05000000000000000000" pitchFamily="2" charset="2"/>
              <a:buNone/>
            </a:pPr>
            <a:endParaRPr lang="en-US" altLang="en-US"/>
          </a:p>
          <a:p>
            <a:pPr algn="ctr" eaLnBrk="1" hangingPunct="1">
              <a:buFont typeface="Wingdings" panose="05000000000000000000" pitchFamily="2" charset="2"/>
              <a:buNone/>
            </a:pPr>
            <a:endParaRPr lang="en-US" altLang="en-US"/>
          </a:p>
        </p:txBody>
      </p:sp>
      <p:sp>
        <p:nvSpPr>
          <p:cNvPr id="24579" name="Text Box 3">
            <a:extLst>
              <a:ext uri="{FF2B5EF4-FFF2-40B4-BE49-F238E27FC236}">
                <a16:creationId xmlns:a16="http://schemas.microsoft.com/office/drawing/2014/main" id="{2EF91838-AC44-4DF1-90CB-FE2917190C86}"/>
              </a:ext>
            </a:extLst>
          </p:cNvPr>
          <p:cNvSpPr txBox="1">
            <a:spLocks noChangeArrowheads="1"/>
          </p:cNvSpPr>
          <p:nvPr/>
        </p:nvSpPr>
        <p:spPr bwMode="auto">
          <a:xfrm>
            <a:off x="914400" y="989013"/>
            <a:ext cx="7313613" cy="5181600"/>
          </a:xfrm>
          <a:prstGeom prst="rect">
            <a:avLst/>
          </a:prstGeom>
          <a:gradFill rotWithShape="1">
            <a:gsLst>
              <a:gs pos="0">
                <a:schemeClr val="bg1"/>
              </a:gs>
              <a:gs pos="100000">
                <a:srgbClr val="F5F6CE"/>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lr>
                <a:schemeClr val="hlink"/>
              </a:buClr>
              <a:buFont typeface="Wingdings" panose="05000000000000000000" pitchFamily="2" charset="2"/>
              <a:buChar char="v"/>
              <a:defRPr sz="2800">
                <a:solidFill>
                  <a:schemeClr val="tx1"/>
                </a:solidFill>
                <a:latin typeface="Tahoma" panose="020B0604030504040204" pitchFamily="34" charset="0"/>
              </a:defRPr>
            </a:lvl1pPr>
            <a:lvl2pPr marL="742950" indent="-285750">
              <a:spcBef>
                <a:spcPct val="20000"/>
              </a:spcBef>
              <a:buClr>
                <a:srgbClr val="FF0000"/>
              </a:buClr>
              <a:buFont typeface="Wingdings" panose="05000000000000000000" pitchFamily="2" charset="2"/>
              <a:buChar char="§"/>
              <a:defRPr sz="2400">
                <a:solidFill>
                  <a:schemeClr val="tx1"/>
                </a:solidFill>
                <a:latin typeface="Tahoma" panose="020B0604030504040204" pitchFamily="34" charset="0"/>
              </a:defRPr>
            </a:lvl2pPr>
            <a:lvl3pPr marL="1143000" indent="-228600">
              <a:spcBef>
                <a:spcPct val="20000"/>
              </a:spcBef>
              <a:buClr>
                <a:schemeClr val="accent2"/>
              </a:buClr>
              <a:buChar char="•"/>
              <a:defRPr sz="2400">
                <a:solidFill>
                  <a:schemeClr val="tx1"/>
                </a:solidFill>
                <a:latin typeface="Tahoma" panose="020B0604030504040204" pitchFamily="34" charset="0"/>
              </a:defRPr>
            </a:lvl3pPr>
            <a:lvl4pPr marL="1600200" indent="-228600">
              <a:spcBef>
                <a:spcPct val="20000"/>
              </a:spcBef>
              <a:buClr>
                <a:schemeClr val="hlink"/>
              </a:buClr>
              <a:buFont typeface="Arial" panose="020B0604020202020204" pitchFamily="34" charset="0"/>
              <a:buChar char="–"/>
              <a:defRPr sz="2000">
                <a:solidFill>
                  <a:schemeClr val="tx1"/>
                </a:solidFill>
                <a:latin typeface="Tahoma" panose="020B0604030504040204" pitchFamily="34" charset="0"/>
              </a:defRPr>
            </a:lvl4pPr>
            <a:lvl5pPr marL="2057400" indent="-228600">
              <a:spcBef>
                <a:spcPct val="20000"/>
              </a:spcBef>
              <a:buClr>
                <a:srgbClr val="FF0000"/>
              </a:buClr>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9pPr>
          </a:lstStyle>
          <a:p>
            <a:pPr algn="ctr" eaLnBrk="1" hangingPunct="1">
              <a:buClrTx/>
              <a:buFontTx/>
              <a:buNone/>
            </a:pPr>
            <a:br>
              <a:rPr lang="en-US" altLang="en-US" sz="3200"/>
            </a:br>
            <a:endParaRPr lang="en-US" altLang="en-US" sz="3200"/>
          </a:p>
          <a:p>
            <a:pPr eaLnBrk="1" hangingPunct="1">
              <a:spcBef>
                <a:spcPct val="50000"/>
              </a:spcBef>
              <a:buClrTx/>
              <a:buFontTx/>
              <a:buNone/>
            </a:pPr>
            <a:endParaRPr lang="en-US" altLang="en-US" sz="3200">
              <a:latin typeface="Arial" panose="020B0604020202020204" pitchFamily="34" charset="0"/>
            </a:endParaRPr>
          </a:p>
        </p:txBody>
      </p:sp>
      <p:sp>
        <p:nvSpPr>
          <p:cNvPr id="24580" name="Text Box 4">
            <a:extLst>
              <a:ext uri="{FF2B5EF4-FFF2-40B4-BE49-F238E27FC236}">
                <a16:creationId xmlns:a16="http://schemas.microsoft.com/office/drawing/2014/main" id="{104AE7D4-9319-4492-BE20-D70018B13E82}"/>
              </a:ext>
            </a:extLst>
          </p:cNvPr>
          <p:cNvSpPr txBox="1">
            <a:spLocks noChangeArrowheads="1"/>
          </p:cNvSpPr>
          <p:nvPr/>
        </p:nvSpPr>
        <p:spPr bwMode="auto">
          <a:xfrm>
            <a:off x="7239000" y="5865813"/>
            <a:ext cx="914400" cy="228600"/>
          </a:xfrm>
          <a:prstGeom prst="rect">
            <a:avLst/>
          </a:prstGeom>
          <a:solidFill>
            <a:schemeClr val="bg1"/>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lr>
                <a:schemeClr val="hlink"/>
              </a:buClr>
              <a:buFont typeface="Wingdings" panose="05000000000000000000" pitchFamily="2" charset="2"/>
              <a:buChar char="v"/>
              <a:defRPr sz="2800">
                <a:solidFill>
                  <a:schemeClr val="tx1"/>
                </a:solidFill>
                <a:latin typeface="Tahoma" panose="020B0604030504040204" pitchFamily="34" charset="0"/>
              </a:defRPr>
            </a:lvl1pPr>
            <a:lvl2pPr marL="742950" indent="-285750">
              <a:spcBef>
                <a:spcPct val="20000"/>
              </a:spcBef>
              <a:buClr>
                <a:srgbClr val="FF0000"/>
              </a:buClr>
              <a:buFont typeface="Wingdings" panose="05000000000000000000" pitchFamily="2" charset="2"/>
              <a:buChar char="§"/>
              <a:defRPr sz="2400">
                <a:solidFill>
                  <a:schemeClr val="tx1"/>
                </a:solidFill>
                <a:latin typeface="Tahoma" panose="020B0604030504040204" pitchFamily="34" charset="0"/>
              </a:defRPr>
            </a:lvl2pPr>
            <a:lvl3pPr marL="1143000" indent="-228600">
              <a:spcBef>
                <a:spcPct val="20000"/>
              </a:spcBef>
              <a:buClr>
                <a:schemeClr val="accent2"/>
              </a:buClr>
              <a:buChar char="•"/>
              <a:defRPr sz="2400">
                <a:solidFill>
                  <a:schemeClr val="tx1"/>
                </a:solidFill>
                <a:latin typeface="Tahoma" panose="020B0604030504040204" pitchFamily="34" charset="0"/>
              </a:defRPr>
            </a:lvl3pPr>
            <a:lvl4pPr marL="1600200" indent="-228600">
              <a:spcBef>
                <a:spcPct val="20000"/>
              </a:spcBef>
              <a:buClr>
                <a:schemeClr val="hlink"/>
              </a:buClr>
              <a:buFont typeface="Arial" panose="020B0604020202020204" pitchFamily="34" charset="0"/>
              <a:buChar char="–"/>
              <a:defRPr sz="2000">
                <a:solidFill>
                  <a:schemeClr val="tx1"/>
                </a:solidFill>
                <a:latin typeface="Tahoma" panose="020B0604030504040204" pitchFamily="34" charset="0"/>
              </a:defRPr>
            </a:lvl4pPr>
            <a:lvl5pPr marL="2057400" indent="-228600">
              <a:spcBef>
                <a:spcPct val="20000"/>
              </a:spcBef>
              <a:buClr>
                <a:srgbClr val="FF0000"/>
              </a:buClr>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9pPr>
          </a:lstStyle>
          <a:p>
            <a:pPr algn="ctr">
              <a:spcBef>
                <a:spcPct val="50000"/>
              </a:spcBef>
              <a:buClrTx/>
              <a:buFontTx/>
              <a:buNone/>
            </a:pPr>
            <a:r>
              <a:rPr lang="en-US" altLang="en-US" sz="1400" b="1"/>
              <a:t>Unit 7</a:t>
            </a:r>
          </a:p>
        </p:txBody>
      </p:sp>
      <p:pic>
        <p:nvPicPr>
          <p:cNvPr id="24581" name="Picture 5">
            <a:extLst>
              <a:ext uri="{FF2B5EF4-FFF2-40B4-BE49-F238E27FC236}">
                <a16:creationId xmlns:a16="http://schemas.microsoft.com/office/drawing/2014/main" id="{177B6C5B-DBDE-4DB2-874A-B9FA0170D5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6950" y="5027613"/>
            <a:ext cx="681038"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ext Box 6">
            <a:extLst>
              <a:ext uri="{FF2B5EF4-FFF2-40B4-BE49-F238E27FC236}">
                <a16:creationId xmlns:a16="http://schemas.microsoft.com/office/drawing/2014/main" id="{A03237F0-D13E-4848-ACF1-851D17CFCC2F}"/>
              </a:ext>
            </a:extLst>
          </p:cNvPr>
          <p:cNvSpPr txBox="1">
            <a:spLocks noChangeArrowheads="1"/>
          </p:cNvSpPr>
          <p:nvPr/>
        </p:nvSpPr>
        <p:spPr bwMode="auto">
          <a:xfrm>
            <a:off x="1404938" y="381000"/>
            <a:ext cx="6324600" cy="639763"/>
          </a:xfrm>
          <a:prstGeom prst="rect">
            <a:avLst/>
          </a:prstGeom>
          <a:solidFill>
            <a:schemeClr val="tx1"/>
          </a:solidFill>
          <a:ln w="381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chemeClr val="bg1">
                      <a:alpha val="50000"/>
                    </a:schemeClr>
                  </a:outerShdw>
                </a:effectLst>
              </a14:hiddenEffects>
            </a:ext>
          </a:extLst>
        </p:spPr>
        <p:txBody>
          <a:bodyPr anchor="ctr" anchorCtr="1"/>
          <a:lstStyle>
            <a:lvl1pPr>
              <a:spcBef>
                <a:spcPct val="20000"/>
              </a:spcBef>
              <a:buClr>
                <a:schemeClr val="hlink"/>
              </a:buClr>
              <a:buFont typeface="Wingdings" panose="05000000000000000000" pitchFamily="2" charset="2"/>
              <a:buChar char="v"/>
              <a:defRPr sz="2800">
                <a:solidFill>
                  <a:schemeClr val="tx1"/>
                </a:solidFill>
                <a:latin typeface="Tahoma" panose="020B0604030504040204" pitchFamily="34" charset="0"/>
              </a:defRPr>
            </a:lvl1pPr>
            <a:lvl2pPr marL="742950" indent="-285750">
              <a:spcBef>
                <a:spcPct val="20000"/>
              </a:spcBef>
              <a:buClr>
                <a:srgbClr val="FF0000"/>
              </a:buClr>
              <a:buFont typeface="Wingdings" panose="05000000000000000000" pitchFamily="2" charset="2"/>
              <a:buChar char="§"/>
              <a:defRPr sz="2400">
                <a:solidFill>
                  <a:schemeClr val="tx1"/>
                </a:solidFill>
                <a:latin typeface="Tahoma" panose="020B0604030504040204" pitchFamily="34" charset="0"/>
              </a:defRPr>
            </a:lvl2pPr>
            <a:lvl3pPr marL="1143000" indent="-228600">
              <a:spcBef>
                <a:spcPct val="20000"/>
              </a:spcBef>
              <a:buClr>
                <a:schemeClr val="accent2"/>
              </a:buClr>
              <a:buChar char="•"/>
              <a:defRPr sz="2400">
                <a:solidFill>
                  <a:schemeClr val="tx1"/>
                </a:solidFill>
                <a:latin typeface="Tahoma" panose="020B0604030504040204" pitchFamily="34" charset="0"/>
              </a:defRPr>
            </a:lvl3pPr>
            <a:lvl4pPr marL="1600200" indent="-228600">
              <a:spcBef>
                <a:spcPct val="20000"/>
              </a:spcBef>
              <a:buClr>
                <a:schemeClr val="hlink"/>
              </a:buClr>
              <a:buFont typeface="Arial" panose="020B0604020202020204" pitchFamily="34" charset="0"/>
              <a:buChar char="–"/>
              <a:defRPr sz="2000">
                <a:solidFill>
                  <a:schemeClr val="tx1"/>
                </a:solidFill>
                <a:latin typeface="Tahoma" panose="020B0604030504040204" pitchFamily="34" charset="0"/>
              </a:defRPr>
            </a:lvl4pPr>
            <a:lvl5pPr marL="2057400" indent="-228600">
              <a:spcBef>
                <a:spcPct val="20000"/>
              </a:spcBef>
              <a:buClr>
                <a:srgbClr val="FF0000"/>
              </a:buClr>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9pPr>
          </a:lstStyle>
          <a:p>
            <a:pPr algn="ctr" eaLnBrk="1" hangingPunct="1">
              <a:spcBef>
                <a:spcPct val="0"/>
              </a:spcBef>
              <a:buClrTx/>
              <a:buFontTx/>
              <a:buNone/>
            </a:pPr>
            <a:r>
              <a:rPr lang="en-US" altLang="en-US" sz="3200" b="1">
                <a:solidFill>
                  <a:schemeClr val="bg1"/>
                </a:solidFill>
              </a:rPr>
              <a:t>Ground Rules Briefing</a:t>
            </a:r>
          </a:p>
        </p:txBody>
      </p:sp>
      <p:sp>
        <p:nvSpPr>
          <p:cNvPr id="24583" name="Text Box 7">
            <a:extLst>
              <a:ext uri="{FF2B5EF4-FFF2-40B4-BE49-F238E27FC236}">
                <a16:creationId xmlns:a16="http://schemas.microsoft.com/office/drawing/2014/main" id="{D28A3A85-B554-4B1C-BAEA-11168F132BF6}"/>
              </a:ext>
            </a:extLst>
          </p:cNvPr>
          <p:cNvSpPr txBox="1">
            <a:spLocks noChangeArrowheads="1"/>
          </p:cNvSpPr>
          <p:nvPr/>
        </p:nvSpPr>
        <p:spPr bwMode="auto">
          <a:xfrm>
            <a:off x="2994025" y="3497263"/>
            <a:ext cx="46259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a:solidFill>
                  <a:schemeClr val="tx1"/>
                </a:solidFill>
                <a:latin typeface="Tahoma" panose="020B0604030504040204" pitchFamily="34" charset="0"/>
              </a:defRPr>
            </a:lvl1pPr>
            <a:lvl2pPr marL="742950" indent="-285750">
              <a:spcBef>
                <a:spcPct val="20000"/>
              </a:spcBef>
              <a:buClr>
                <a:srgbClr val="FF0000"/>
              </a:buClr>
              <a:buFont typeface="Wingdings" panose="05000000000000000000" pitchFamily="2" charset="2"/>
              <a:buChar char="§"/>
              <a:defRPr sz="2400">
                <a:solidFill>
                  <a:schemeClr val="tx1"/>
                </a:solidFill>
                <a:latin typeface="Tahoma" panose="020B0604030504040204" pitchFamily="34" charset="0"/>
              </a:defRPr>
            </a:lvl2pPr>
            <a:lvl3pPr marL="1143000" indent="-228600">
              <a:spcBef>
                <a:spcPct val="20000"/>
              </a:spcBef>
              <a:buClr>
                <a:schemeClr val="accent2"/>
              </a:buClr>
              <a:buChar char="•"/>
              <a:defRPr sz="2400">
                <a:solidFill>
                  <a:schemeClr val="tx1"/>
                </a:solidFill>
                <a:latin typeface="Tahoma" panose="020B0604030504040204" pitchFamily="34" charset="0"/>
              </a:defRPr>
            </a:lvl3pPr>
            <a:lvl4pPr marL="1600200" indent="-228600">
              <a:spcBef>
                <a:spcPct val="20000"/>
              </a:spcBef>
              <a:buClr>
                <a:schemeClr val="hlink"/>
              </a:buClr>
              <a:buFont typeface="Arial" panose="020B0604020202020204" pitchFamily="34" charset="0"/>
              <a:buChar char="–"/>
              <a:defRPr sz="2000">
                <a:solidFill>
                  <a:schemeClr val="tx1"/>
                </a:solidFill>
                <a:latin typeface="Tahoma" panose="020B0604030504040204" pitchFamily="34" charset="0"/>
              </a:defRPr>
            </a:lvl4pPr>
            <a:lvl5pPr marL="2057400" indent="-228600">
              <a:spcBef>
                <a:spcPct val="20000"/>
              </a:spcBef>
              <a:buClr>
                <a:srgbClr val="FF0000"/>
              </a:buClr>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50000"/>
              </a:spcBef>
              <a:buClrTx/>
              <a:buFontTx/>
              <a:buNone/>
            </a:pPr>
            <a:endParaRPr lang="en-US" altLang="en-US" sz="1800">
              <a:latin typeface="Arial" panose="020B0604020202020204" pitchFamily="34" charset="0"/>
            </a:endParaRPr>
          </a:p>
        </p:txBody>
      </p:sp>
      <p:sp>
        <p:nvSpPr>
          <p:cNvPr id="24584" name="Text Box 8">
            <a:extLst>
              <a:ext uri="{FF2B5EF4-FFF2-40B4-BE49-F238E27FC236}">
                <a16:creationId xmlns:a16="http://schemas.microsoft.com/office/drawing/2014/main" id="{FFA47A9E-CF78-4D41-A3D3-33A7C2045026}"/>
              </a:ext>
            </a:extLst>
          </p:cNvPr>
          <p:cNvSpPr txBox="1">
            <a:spLocks noChangeArrowheads="1"/>
          </p:cNvSpPr>
          <p:nvPr/>
        </p:nvSpPr>
        <p:spPr bwMode="auto">
          <a:xfrm>
            <a:off x="1023938" y="1936750"/>
            <a:ext cx="7075487"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3550" indent="-463550" defTabSz="465138">
              <a:tabLst>
                <a:tab pos="465138" algn="l"/>
              </a:tabLst>
              <a:defRPr>
                <a:solidFill>
                  <a:schemeClr val="tx1"/>
                </a:solidFill>
                <a:latin typeface="Arial" panose="020B0604020202020204" pitchFamily="34" charset="0"/>
              </a:defRPr>
            </a:lvl1pPr>
            <a:lvl2pPr marL="974725" indent="-342900" defTabSz="465138">
              <a:tabLst>
                <a:tab pos="465138" algn="l"/>
              </a:tabLst>
              <a:defRPr>
                <a:solidFill>
                  <a:schemeClr val="tx1"/>
                </a:solidFill>
                <a:latin typeface="Arial" panose="020B0604020202020204" pitchFamily="34" charset="0"/>
              </a:defRPr>
            </a:lvl2pPr>
            <a:lvl3pPr marL="1431925" indent="-342900" defTabSz="465138">
              <a:tabLst>
                <a:tab pos="465138" algn="l"/>
              </a:tabLst>
              <a:defRPr>
                <a:solidFill>
                  <a:schemeClr val="tx1"/>
                </a:solidFill>
                <a:latin typeface="Arial" panose="020B0604020202020204" pitchFamily="34" charset="0"/>
              </a:defRPr>
            </a:lvl3pPr>
            <a:lvl4pPr marL="1889125" indent="-342900" defTabSz="465138">
              <a:tabLst>
                <a:tab pos="465138" algn="l"/>
              </a:tabLst>
              <a:defRPr>
                <a:solidFill>
                  <a:schemeClr val="tx1"/>
                </a:solidFill>
                <a:latin typeface="Arial" panose="020B0604020202020204" pitchFamily="34" charset="0"/>
              </a:defRPr>
            </a:lvl4pPr>
            <a:lvl5pPr marL="2346325" indent="-342900" defTabSz="465138">
              <a:tabLst>
                <a:tab pos="465138" algn="l"/>
              </a:tabLst>
              <a:defRPr>
                <a:solidFill>
                  <a:schemeClr val="tx1"/>
                </a:solidFill>
                <a:latin typeface="Arial" panose="020B0604020202020204" pitchFamily="34" charset="0"/>
              </a:defRPr>
            </a:lvl5pPr>
            <a:lvl6pPr marL="2803525" indent="-342900" defTabSz="465138" eaLnBrk="0" fontAlgn="base" hangingPunct="0">
              <a:spcBef>
                <a:spcPct val="0"/>
              </a:spcBef>
              <a:spcAft>
                <a:spcPct val="0"/>
              </a:spcAft>
              <a:tabLst>
                <a:tab pos="465138" algn="l"/>
              </a:tabLst>
              <a:defRPr>
                <a:solidFill>
                  <a:schemeClr val="tx1"/>
                </a:solidFill>
                <a:latin typeface="Arial" panose="020B0604020202020204" pitchFamily="34" charset="0"/>
              </a:defRPr>
            </a:lvl6pPr>
            <a:lvl7pPr marL="3260725" indent="-342900" defTabSz="465138" eaLnBrk="0" fontAlgn="base" hangingPunct="0">
              <a:spcBef>
                <a:spcPct val="0"/>
              </a:spcBef>
              <a:spcAft>
                <a:spcPct val="0"/>
              </a:spcAft>
              <a:tabLst>
                <a:tab pos="465138" algn="l"/>
              </a:tabLst>
              <a:defRPr>
                <a:solidFill>
                  <a:schemeClr val="tx1"/>
                </a:solidFill>
                <a:latin typeface="Arial" panose="020B0604020202020204" pitchFamily="34" charset="0"/>
              </a:defRPr>
            </a:lvl7pPr>
            <a:lvl8pPr marL="3717925" indent="-342900" defTabSz="465138" eaLnBrk="0" fontAlgn="base" hangingPunct="0">
              <a:spcBef>
                <a:spcPct val="0"/>
              </a:spcBef>
              <a:spcAft>
                <a:spcPct val="0"/>
              </a:spcAft>
              <a:tabLst>
                <a:tab pos="465138" algn="l"/>
              </a:tabLst>
              <a:defRPr>
                <a:solidFill>
                  <a:schemeClr val="tx1"/>
                </a:solidFill>
                <a:latin typeface="Arial" panose="020B0604020202020204" pitchFamily="34" charset="0"/>
              </a:defRPr>
            </a:lvl8pPr>
            <a:lvl9pPr marL="4175125" indent="-342900" defTabSz="465138" eaLnBrk="0" fontAlgn="base" hangingPunct="0">
              <a:spcBef>
                <a:spcPct val="0"/>
              </a:spcBef>
              <a:spcAft>
                <a:spcPct val="0"/>
              </a:spcAft>
              <a:tabLst>
                <a:tab pos="465138" algn="l"/>
              </a:tabLst>
              <a:defRPr>
                <a:solidFill>
                  <a:schemeClr val="tx1"/>
                </a:solidFill>
                <a:latin typeface="Arial" panose="020B0604020202020204" pitchFamily="34" charset="0"/>
              </a:defRPr>
            </a:lvl9pPr>
          </a:lstStyle>
          <a:p>
            <a:pPr eaLnBrk="1" hangingPunct="1">
              <a:spcBef>
                <a:spcPct val="25000"/>
              </a:spcBef>
              <a:spcAft>
                <a:spcPct val="20000"/>
              </a:spcAft>
              <a:buFontTx/>
              <a:buChar char="•"/>
            </a:pPr>
            <a:r>
              <a:rPr lang="en-US" altLang="en-US" sz="2400" b="1">
                <a:latin typeface="Tahoma" panose="020B0604030504040204" pitchFamily="34" charset="0"/>
              </a:rPr>
              <a:t>	</a:t>
            </a:r>
            <a:r>
              <a:rPr lang="en-US" altLang="en-US" sz="2800" b="1">
                <a:latin typeface="Tahoma" panose="020B0604030504040204" pitchFamily="34" charset="0"/>
              </a:rPr>
              <a:t>Simulation Task Book elements can be signed off in all roles.</a:t>
            </a:r>
          </a:p>
          <a:p>
            <a:pPr eaLnBrk="1" hangingPunct="1">
              <a:spcBef>
                <a:spcPct val="25000"/>
              </a:spcBef>
              <a:spcAft>
                <a:spcPct val="20000"/>
              </a:spcAft>
              <a:buFontTx/>
              <a:buChar char="•"/>
            </a:pPr>
            <a:r>
              <a:rPr lang="en-US" altLang="en-US" sz="2800" b="1">
                <a:latin typeface="Tahoma" panose="020B0604030504040204" pitchFamily="34" charset="0"/>
              </a:rPr>
              <a:t>	Conduct yourself as you would on an actual incident.</a:t>
            </a:r>
            <a:endParaRPr lang="en-US" altLang="en-US" sz="2800" b="1" i="1">
              <a:latin typeface="Tahoma" panose="020B060403050404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82AF26D4-EF4C-4492-8501-29C56ECDB7F8}"/>
              </a:ext>
            </a:extLst>
          </p:cNvPr>
          <p:cNvSpPr>
            <a:spLocks noChangeArrowheads="1"/>
          </p:cNvSpPr>
          <p:nvPr/>
        </p:nvSpPr>
        <p:spPr bwMode="auto">
          <a:xfrm>
            <a:off x="685800" y="836613"/>
            <a:ext cx="7772400" cy="5562600"/>
          </a:xfrm>
          <a:prstGeom prst="rect">
            <a:avLst/>
          </a:prstGeom>
          <a:gradFill rotWithShape="1">
            <a:gsLst>
              <a:gs pos="0">
                <a:schemeClr val="bg1">
                  <a:alpha val="70000"/>
                </a:schemeClr>
              </a:gs>
              <a:gs pos="100000">
                <a:srgbClr val="006666">
                  <a:alpha val="70000"/>
                </a:srgbClr>
              </a:gs>
            </a:gsLst>
            <a:lin ang="5400000" scaled="1"/>
          </a:gradFill>
          <a:ln w="2857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Font typeface="Wingdings" panose="05000000000000000000" pitchFamily="2" charset="2"/>
              <a:buChar char="v"/>
              <a:defRPr sz="2800">
                <a:solidFill>
                  <a:schemeClr val="tx1"/>
                </a:solidFill>
                <a:latin typeface="Tahoma" panose="020B0604030504040204" pitchFamily="34" charset="0"/>
              </a:defRPr>
            </a:lvl1pPr>
            <a:lvl2pPr marL="742950" indent="-285750">
              <a:spcBef>
                <a:spcPct val="20000"/>
              </a:spcBef>
              <a:buClr>
                <a:srgbClr val="FF0000"/>
              </a:buClr>
              <a:buFont typeface="Wingdings" panose="05000000000000000000" pitchFamily="2" charset="2"/>
              <a:buChar char="§"/>
              <a:defRPr sz="2400">
                <a:solidFill>
                  <a:schemeClr val="tx1"/>
                </a:solidFill>
                <a:latin typeface="Tahoma" panose="020B0604030504040204" pitchFamily="34" charset="0"/>
              </a:defRPr>
            </a:lvl2pPr>
            <a:lvl3pPr marL="1143000" indent="-228600">
              <a:spcBef>
                <a:spcPct val="20000"/>
              </a:spcBef>
              <a:buClr>
                <a:schemeClr val="accent2"/>
              </a:buClr>
              <a:buChar char="•"/>
              <a:defRPr sz="2400">
                <a:solidFill>
                  <a:schemeClr val="tx1"/>
                </a:solidFill>
                <a:latin typeface="Tahoma" panose="020B0604030504040204" pitchFamily="34" charset="0"/>
              </a:defRPr>
            </a:lvl3pPr>
            <a:lvl4pPr marL="1600200" indent="-228600">
              <a:spcBef>
                <a:spcPct val="20000"/>
              </a:spcBef>
              <a:buClr>
                <a:schemeClr val="hlink"/>
              </a:buClr>
              <a:buFont typeface="Arial" panose="020B0604020202020204" pitchFamily="34" charset="0"/>
              <a:buChar char="–"/>
              <a:defRPr sz="2000">
                <a:solidFill>
                  <a:schemeClr val="tx1"/>
                </a:solidFill>
                <a:latin typeface="Tahoma" panose="020B0604030504040204" pitchFamily="34" charset="0"/>
              </a:defRPr>
            </a:lvl4pPr>
            <a:lvl5pPr marL="2057400" indent="-228600">
              <a:spcBef>
                <a:spcPct val="20000"/>
              </a:spcBef>
              <a:buClr>
                <a:srgbClr val="FF0000"/>
              </a:buClr>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9pPr>
          </a:lstStyle>
          <a:p>
            <a:pPr algn="ctr" eaLnBrk="1" hangingPunct="1">
              <a:buFont typeface="Wingdings" panose="05000000000000000000" pitchFamily="2" charset="2"/>
              <a:buNone/>
            </a:pPr>
            <a:endParaRPr lang="en-US" altLang="en-US"/>
          </a:p>
          <a:p>
            <a:pPr algn="ctr" eaLnBrk="1" hangingPunct="1">
              <a:buFont typeface="Wingdings" panose="05000000000000000000" pitchFamily="2" charset="2"/>
              <a:buNone/>
            </a:pPr>
            <a:endParaRPr lang="en-US" altLang="en-US"/>
          </a:p>
        </p:txBody>
      </p:sp>
      <p:sp>
        <p:nvSpPr>
          <p:cNvPr id="26627" name="Text Box 3">
            <a:extLst>
              <a:ext uri="{FF2B5EF4-FFF2-40B4-BE49-F238E27FC236}">
                <a16:creationId xmlns:a16="http://schemas.microsoft.com/office/drawing/2014/main" id="{70424BB9-25BD-4F94-8CAB-971EBD7A15EB}"/>
              </a:ext>
            </a:extLst>
          </p:cNvPr>
          <p:cNvSpPr txBox="1">
            <a:spLocks noChangeArrowheads="1"/>
          </p:cNvSpPr>
          <p:nvPr/>
        </p:nvSpPr>
        <p:spPr bwMode="auto">
          <a:xfrm>
            <a:off x="914400" y="989013"/>
            <a:ext cx="7313613" cy="5181600"/>
          </a:xfrm>
          <a:prstGeom prst="rect">
            <a:avLst/>
          </a:prstGeom>
          <a:gradFill rotWithShape="1">
            <a:gsLst>
              <a:gs pos="0">
                <a:schemeClr val="bg1"/>
              </a:gs>
              <a:gs pos="100000">
                <a:srgbClr val="F5F6CE"/>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lr>
                <a:schemeClr val="hlink"/>
              </a:buClr>
              <a:buFont typeface="Wingdings" panose="05000000000000000000" pitchFamily="2" charset="2"/>
              <a:buChar char="v"/>
              <a:defRPr sz="2800">
                <a:solidFill>
                  <a:schemeClr val="tx1"/>
                </a:solidFill>
                <a:latin typeface="Tahoma" panose="020B0604030504040204" pitchFamily="34" charset="0"/>
              </a:defRPr>
            </a:lvl1pPr>
            <a:lvl2pPr marL="742950" indent="-285750">
              <a:spcBef>
                <a:spcPct val="20000"/>
              </a:spcBef>
              <a:buClr>
                <a:srgbClr val="FF0000"/>
              </a:buClr>
              <a:buFont typeface="Wingdings" panose="05000000000000000000" pitchFamily="2" charset="2"/>
              <a:buChar char="§"/>
              <a:defRPr sz="2400">
                <a:solidFill>
                  <a:schemeClr val="tx1"/>
                </a:solidFill>
                <a:latin typeface="Tahoma" panose="020B0604030504040204" pitchFamily="34" charset="0"/>
              </a:defRPr>
            </a:lvl2pPr>
            <a:lvl3pPr marL="1143000" indent="-228600">
              <a:spcBef>
                <a:spcPct val="20000"/>
              </a:spcBef>
              <a:buClr>
                <a:schemeClr val="accent2"/>
              </a:buClr>
              <a:buChar char="•"/>
              <a:defRPr sz="2400">
                <a:solidFill>
                  <a:schemeClr val="tx1"/>
                </a:solidFill>
                <a:latin typeface="Tahoma" panose="020B0604030504040204" pitchFamily="34" charset="0"/>
              </a:defRPr>
            </a:lvl3pPr>
            <a:lvl4pPr marL="1600200" indent="-228600">
              <a:spcBef>
                <a:spcPct val="20000"/>
              </a:spcBef>
              <a:buClr>
                <a:schemeClr val="hlink"/>
              </a:buClr>
              <a:buFont typeface="Arial" panose="020B0604020202020204" pitchFamily="34" charset="0"/>
              <a:buChar char="–"/>
              <a:defRPr sz="2000">
                <a:solidFill>
                  <a:schemeClr val="tx1"/>
                </a:solidFill>
                <a:latin typeface="Tahoma" panose="020B0604030504040204" pitchFamily="34" charset="0"/>
              </a:defRPr>
            </a:lvl4pPr>
            <a:lvl5pPr marL="2057400" indent="-228600">
              <a:spcBef>
                <a:spcPct val="20000"/>
              </a:spcBef>
              <a:buClr>
                <a:srgbClr val="FF0000"/>
              </a:buClr>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9pPr>
          </a:lstStyle>
          <a:p>
            <a:pPr algn="ctr" eaLnBrk="1" hangingPunct="1">
              <a:buClrTx/>
              <a:buFontTx/>
              <a:buNone/>
            </a:pPr>
            <a:br>
              <a:rPr lang="en-US" altLang="en-US" sz="3200"/>
            </a:br>
            <a:endParaRPr lang="en-US" altLang="en-US" sz="3200"/>
          </a:p>
          <a:p>
            <a:pPr eaLnBrk="1" hangingPunct="1">
              <a:spcBef>
                <a:spcPct val="50000"/>
              </a:spcBef>
              <a:buClrTx/>
              <a:buFontTx/>
              <a:buNone/>
            </a:pPr>
            <a:endParaRPr lang="en-US" altLang="en-US" sz="3200">
              <a:latin typeface="Arial" panose="020B0604020202020204" pitchFamily="34" charset="0"/>
            </a:endParaRPr>
          </a:p>
        </p:txBody>
      </p:sp>
      <p:sp>
        <p:nvSpPr>
          <p:cNvPr id="26628" name="Text Box 4">
            <a:extLst>
              <a:ext uri="{FF2B5EF4-FFF2-40B4-BE49-F238E27FC236}">
                <a16:creationId xmlns:a16="http://schemas.microsoft.com/office/drawing/2014/main" id="{67D2B5B6-D626-45EC-9D9C-A13F0B8F0E3F}"/>
              </a:ext>
            </a:extLst>
          </p:cNvPr>
          <p:cNvSpPr txBox="1">
            <a:spLocks noChangeArrowheads="1"/>
          </p:cNvSpPr>
          <p:nvPr/>
        </p:nvSpPr>
        <p:spPr bwMode="auto">
          <a:xfrm>
            <a:off x="7239000" y="5865813"/>
            <a:ext cx="914400" cy="228600"/>
          </a:xfrm>
          <a:prstGeom prst="rect">
            <a:avLst/>
          </a:prstGeom>
          <a:solidFill>
            <a:schemeClr val="bg1"/>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lr>
                <a:schemeClr val="hlink"/>
              </a:buClr>
              <a:buFont typeface="Wingdings" panose="05000000000000000000" pitchFamily="2" charset="2"/>
              <a:buChar char="v"/>
              <a:defRPr sz="2800">
                <a:solidFill>
                  <a:schemeClr val="tx1"/>
                </a:solidFill>
                <a:latin typeface="Tahoma" panose="020B0604030504040204" pitchFamily="34" charset="0"/>
              </a:defRPr>
            </a:lvl1pPr>
            <a:lvl2pPr marL="742950" indent="-285750">
              <a:spcBef>
                <a:spcPct val="20000"/>
              </a:spcBef>
              <a:buClr>
                <a:srgbClr val="FF0000"/>
              </a:buClr>
              <a:buFont typeface="Wingdings" panose="05000000000000000000" pitchFamily="2" charset="2"/>
              <a:buChar char="§"/>
              <a:defRPr sz="2400">
                <a:solidFill>
                  <a:schemeClr val="tx1"/>
                </a:solidFill>
                <a:latin typeface="Tahoma" panose="020B0604030504040204" pitchFamily="34" charset="0"/>
              </a:defRPr>
            </a:lvl2pPr>
            <a:lvl3pPr marL="1143000" indent="-228600">
              <a:spcBef>
                <a:spcPct val="20000"/>
              </a:spcBef>
              <a:buClr>
                <a:schemeClr val="accent2"/>
              </a:buClr>
              <a:buChar char="•"/>
              <a:defRPr sz="2400">
                <a:solidFill>
                  <a:schemeClr val="tx1"/>
                </a:solidFill>
                <a:latin typeface="Tahoma" panose="020B0604030504040204" pitchFamily="34" charset="0"/>
              </a:defRPr>
            </a:lvl3pPr>
            <a:lvl4pPr marL="1600200" indent="-228600">
              <a:spcBef>
                <a:spcPct val="20000"/>
              </a:spcBef>
              <a:buClr>
                <a:schemeClr val="hlink"/>
              </a:buClr>
              <a:buFont typeface="Arial" panose="020B0604020202020204" pitchFamily="34" charset="0"/>
              <a:buChar char="–"/>
              <a:defRPr sz="2000">
                <a:solidFill>
                  <a:schemeClr val="tx1"/>
                </a:solidFill>
                <a:latin typeface="Tahoma" panose="020B0604030504040204" pitchFamily="34" charset="0"/>
              </a:defRPr>
            </a:lvl4pPr>
            <a:lvl5pPr marL="2057400" indent="-228600">
              <a:spcBef>
                <a:spcPct val="20000"/>
              </a:spcBef>
              <a:buClr>
                <a:srgbClr val="FF0000"/>
              </a:buClr>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9pPr>
          </a:lstStyle>
          <a:p>
            <a:pPr algn="ctr">
              <a:spcBef>
                <a:spcPct val="50000"/>
              </a:spcBef>
              <a:buClrTx/>
              <a:buFontTx/>
              <a:buNone/>
            </a:pPr>
            <a:r>
              <a:rPr lang="en-US" altLang="en-US" sz="1400" b="1"/>
              <a:t>Unit 7</a:t>
            </a:r>
          </a:p>
        </p:txBody>
      </p:sp>
      <p:pic>
        <p:nvPicPr>
          <p:cNvPr id="26629" name="Picture 5">
            <a:extLst>
              <a:ext uri="{FF2B5EF4-FFF2-40B4-BE49-F238E27FC236}">
                <a16:creationId xmlns:a16="http://schemas.microsoft.com/office/drawing/2014/main" id="{09C76DB2-0660-47D9-B767-CF8E5E4A9A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6950" y="5027613"/>
            <a:ext cx="681038"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Text Box 6">
            <a:extLst>
              <a:ext uri="{FF2B5EF4-FFF2-40B4-BE49-F238E27FC236}">
                <a16:creationId xmlns:a16="http://schemas.microsoft.com/office/drawing/2014/main" id="{124E22F0-30CE-4EC8-A679-5DD2039E14B9}"/>
              </a:ext>
            </a:extLst>
          </p:cNvPr>
          <p:cNvSpPr txBox="1">
            <a:spLocks noChangeArrowheads="1"/>
          </p:cNvSpPr>
          <p:nvPr/>
        </p:nvSpPr>
        <p:spPr bwMode="auto">
          <a:xfrm>
            <a:off x="1404938" y="381000"/>
            <a:ext cx="6324600" cy="639763"/>
          </a:xfrm>
          <a:prstGeom prst="rect">
            <a:avLst/>
          </a:prstGeom>
          <a:solidFill>
            <a:schemeClr val="tx1"/>
          </a:solidFill>
          <a:ln w="381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chemeClr val="bg1">
                      <a:alpha val="50000"/>
                    </a:schemeClr>
                  </a:outerShdw>
                </a:effectLst>
              </a14:hiddenEffects>
            </a:ext>
          </a:extLst>
        </p:spPr>
        <p:txBody>
          <a:bodyPr anchor="ctr" anchorCtr="1"/>
          <a:lstStyle>
            <a:lvl1pPr>
              <a:spcBef>
                <a:spcPct val="20000"/>
              </a:spcBef>
              <a:buClr>
                <a:schemeClr val="hlink"/>
              </a:buClr>
              <a:buFont typeface="Wingdings" panose="05000000000000000000" pitchFamily="2" charset="2"/>
              <a:buChar char="v"/>
              <a:defRPr sz="2800">
                <a:solidFill>
                  <a:schemeClr val="tx1"/>
                </a:solidFill>
                <a:latin typeface="Tahoma" panose="020B0604030504040204" pitchFamily="34" charset="0"/>
              </a:defRPr>
            </a:lvl1pPr>
            <a:lvl2pPr marL="742950" indent="-285750">
              <a:spcBef>
                <a:spcPct val="20000"/>
              </a:spcBef>
              <a:buClr>
                <a:srgbClr val="FF0000"/>
              </a:buClr>
              <a:buFont typeface="Wingdings" panose="05000000000000000000" pitchFamily="2" charset="2"/>
              <a:buChar char="§"/>
              <a:defRPr sz="2400">
                <a:solidFill>
                  <a:schemeClr val="tx1"/>
                </a:solidFill>
                <a:latin typeface="Tahoma" panose="020B0604030504040204" pitchFamily="34" charset="0"/>
              </a:defRPr>
            </a:lvl2pPr>
            <a:lvl3pPr marL="1143000" indent="-228600">
              <a:spcBef>
                <a:spcPct val="20000"/>
              </a:spcBef>
              <a:buClr>
                <a:schemeClr val="accent2"/>
              </a:buClr>
              <a:buChar char="•"/>
              <a:defRPr sz="2400">
                <a:solidFill>
                  <a:schemeClr val="tx1"/>
                </a:solidFill>
                <a:latin typeface="Tahoma" panose="020B0604030504040204" pitchFamily="34" charset="0"/>
              </a:defRPr>
            </a:lvl3pPr>
            <a:lvl4pPr marL="1600200" indent="-228600">
              <a:spcBef>
                <a:spcPct val="20000"/>
              </a:spcBef>
              <a:buClr>
                <a:schemeClr val="hlink"/>
              </a:buClr>
              <a:buFont typeface="Arial" panose="020B0604020202020204" pitchFamily="34" charset="0"/>
              <a:buChar char="–"/>
              <a:defRPr sz="2000">
                <a:solidFill>
                  <a:schemeClr val="tx1"/>
                </a:solidFill>
                <a:latin typeface="Tahoma" panose="020B0604030504040204" pitchFamily="34" charset="0"/>
              </a:defRPr>
            </a:lvl4pPr>
            <a:lvl5pPr marL="2057400" indent="-228600">
              <a:spcBef>
                <a:spcPct val="20000"/>
              </a:spcBef>
              <a:buClr>
                <a:srgbClr val="FF0000"/>
              </a:buClr>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9pPr>
          </a:lstStyle>
          <a:p>
            <a:pPr algn="ctr" eaLnBrk="1" hangingPunct="1">
              <a:spcBef>
                <a:spcPct val="0"/>
              </a:spcBef>
              <a:buClrTx/>
              <a:buFontTx/>
              <a:buNone/>
            </a:pPr>
            <a:r>
              <a:rPr lang="en-US" altLang="en-US" sz="3200" b="1">
                <a:solidFill>
                  <a:schemeClr val="bg1"/>
                </a:solidFill>
              </a:rPr>
              <a:t>Ground Rules Briefing</a:t>
            </a:r>
          </a:p>
        </p:txBody>
      </p:sp>
      <p:sp>
        <p:nvSpPr>
          <p:cNvPr id="26631" name="Text Box 7">
            <a:extLst>
              <a:ext uri="{FF2B5EF4-FFF2-40B4-BE49-F238E27FC236}">
                <a16:creationId xmlns:a16="http://schemas.microsoft.com/office/drawing/2014/main" id="{7F76EEF7-F783-4CEC-95A6-181B033507BC}"/>
              </a:ext>
            </a:extLst>
          </p:cNvPr>
          <p:cNvSpPr txBox="1">
            <a:spLocks noChangeArrowheads="1"/>
          </p:cNvSpPr>
          <p:nvPr/>
        </p:nvSpPr>
        <p:spPr bwMode="auto">
          <a:xfrm>
            <a:off x="2994025" y="3497263"/>
            <a:ext cx="46259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a:solidFill>
                  <a:schemeClr val="tx1"/>
                </a:solidFill>
                <a:latin typeface="Tahoma" panose="020B0604030504040204" pitchFamily="34" charset="0"/>
              </a:defRPr>
            </a:lvl1pPr>
            <a:lvl2pPr marL="742950" indent="-285750">
              <a:spcBef>
                <a:spcPct val="20000"/>
              </a:spcBef>
              <a:buClr>
                <a:srgbClr val="FF0000"/>
              </a:buClr>
              <a:buFont typeface="Wingdings" panose="05000000000000000000" pitchFamily="2" charset="2"/>
              <a:buChar char="§"/>
              <a:defRPr sz="2400">
                <a:solidFill>
                  <a:schemeClr val="tx1"/>
                </a:solidFill>
                <a:latin typeface="Tahoma" panose="020B0604030504040204" pitchFamily="34" charset="0"/>
              </a:defRPr>
            </a:lvl2pPr>
            <a:lvl3pPr marL="1143000" indent="-228600">
              <a:spcBef>
                <a:spcPct val="20000"/>
              </a:spcBef>
              <a:buClr>
                <a:schemeClr val="accent2"/>
              </a:buClr>
              <a:buChar char="•"/>
              <a:defRPr sz="2400">
                <a:solidFill>
                  <a:schemeClr val="tx1"/>
                </a:solidFill>
                <a:latin typeface="Tahoma" panose="020B0604030504040204" pitchFamily="34" charset="0"/>
              </a:defRPr>
            </a:lvl3pPr>
            <a:lvl4pPr marL="1600200" indent="-228600">
              <a:spcBef>
                <a:spcPct val="20000"/>
              </a:spcBef>
              <a:buClr>
                <a:schemeClr val="hlink"/>
              </a:buClr>
              <a:buFont typeface="Arial" panose="020B0604020202020204" pitchFamily="34" charset="0"/>
              <a:buChar char="–"/>
              <a:defRPr sz="2000">
                <a:solidFill>
                  <a:schemeClr val="tx1"/>
                </a:solidFill>
                <a:latin typeface="Tahoma" panose="020B0604030504040204" pitchFamily="34" charset="0"/>
              </a:defRPr>
            </a:lvl4pPr>
            <a:lvl5pPr marL="2057400" indent="-228600">
              <a:spcBef>
                <a:spcPct val="20000"/>
              </a:spcBef>
              <a:buClr>
                <a:srgbClr val="FF0000"/>
              </a:buClr>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50000"/>
              </a:spcBef>
              <a:buClrTx/>
              <a:buFontTx/>
              <a:buNone/>
            </a:pPr>
            <a:endParaRPr lang="en-US" altLang="en-US" sz="1800">
              <a:latin typeface="Arial" panose="020B0604020202020204" pitchFamily="34" charset="0"/>
            </a:endParaRPr>
          </a:p>
        </p:txBody>
      </p:sp>
      <p:sp>
        <p:nvSpPr>
          <p:cNvPr id="26632" name="Text Box 9">
            <a:extLst>
              <a:ext uri="{FF2B5EF4-FFF2-40B4-BE49-F238E27FC236}">
                <a16:creationId xmlns:a16="http://schemas.microsoft.com/office/drawing/2014/main" id="{3803FD34-A004-4429-8F9D-98DB610EF5F4}"/>
              </a:ext>
            </a:extLst>
          </p:cNvPr>
          <p:cNvSpPr txBox="1">
            <a:spLocks noChangeArrowheads="1"/>
          </p:cNvSpPr>
          <p:nvPr/>
        </p:nvSpPr>
        <p:spPr bwMode="auto">
          <a:xfrm>
            <a:off x="1146175" y="1987550"/>
            <a:ext cx="6953250" cy="277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a:solidFill>
                  <a:schemeClr val="tx1"/>
                </a:solidFill>
                <a:latin typeface="Tahoma" panose="020B0604030504040204" pitchFamily="34" charset="0"/>
              </a:defRPr>
            </a:lvl1pPr>
            <a:lvl2pPr marL="742950" indent="-285750">
              <a:spcBef>
                <a:spcPct val="20000"/>
              </a:spcBef>
              <a:buClr>
                <a:srgbClr val="FF0000"/>
              </a:buClr>
              <a:buFont typeface="Wingdings" panose="05000000000000000000" pitchFamily="2" charset="2"/>
              <a:buChar char="§"/>
              <a:defRPr sz="2400">
                <a:solidFill>
                  <a:schemeClr val="tx1"/>
                </a:solidFill>
                <a:latin typeface="Tahoma" panose="020B0604030504040204" pitchFamily="34" charset="0"/>
              </a:defRPr>
            </a:lvl2pPr>
            <a:lvl3pPr marL="1143000" indent="-228600">
              <a:spcBef>
                <a:spcPct val="20000"/>
              </a:spcBef>
              <a:buClr>
                <a:schemeClr val="accent2"/>
              </a:buClr>
              <a:buChar char="•"/>
              <a:defRPr sz="2400">
                <a:solidFill>
                  <a:schemeClr val="tx1"/>
                </a:solidFill>
                <a:latin typeface="Tahoma" panose="020B0604030504040204" pitchFamily="34" charset="0"/>
              </a:defRPr>
            </a:lvl3pPr>
            <a:lvl4pPr marL="1600200" indent="-228600">
              <a:spcBef>
                <a:spcPct val="20000"/>
              </a:spcBef>
              <a:buClr>
                <a:schemeClr val="hlink"/>
              </a:buClr>
              <a:buFont typeface="Arial" panose="020B0604020202020204" pitchFamily="34" charset="0"/>
              <a:buChar char="–"/>
              <a:defRPr sz="2000">
                <a:solidFill>
                  <a:schemeClr val="tx1"/>
                </a:solidFill>
                <a:latin typeface="Tahoma" panose="020B0604030504040204" pitchFamily="34" charset="0"/>
              </a:defRPr>
            </a:lvl4pPr>
            <a:lvl5pPr marL="2057400" indent="-228600">
              <a:spcBef>
                <a:spcPct val="20000"/>
              </a:spcBef>
              <a:buClr>
                <a:srgbClr val="FF0000"/>
              </a:buClr>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50000"/>
              </a:spcBef>
              <a:buClrTx/>
              <a:buFontTx/>
              <a:buNone/>
            </a:pPr>
            <a:r>
              <a:rPr lang="en-US" altLang="en-US" sz="3200" b="1"/>
              <a:t>You will be evaluated on your documentation; everyone will document as if they are the IC. </a:t>
            </a:r>
          </a:p>
          <a:p>
            <a:pPr eaLnBrk="1" hangingPunct="1">
              <a:spcBef>
                <a:spcPct val="50000"/>
              </a:spcBef>
              <a:buClrTx/>
              <a:buFontTx/>
              <a:buNone/>
            </a:pPr>
            <a:r>
              <a:rPr lang="en-US" altLang="en-US" sz="3200" b="1"/>
              <a:t>Use your Incident Commander’s Organizer!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2D85AE0C-69CF-402D-AC53-0B98BC821E85}"/>
              </a:ext>
            </a:extLst>
          </p:cNvPr>
          <p:cNvSpPr>
            <a:spLocks noChangeArrowheads="1"/>
          </p:cNvSpPr>
          <p:nvPr/>
        </p:nvSpPr>
        <p:spPr bwMode="auto">
          <a:xfrm>
            <a:off x="685800" y="836613"/>
            <a:ext cx="7772400" cy="5562600"/>
          </a:xfrm>
          <a:prstGeom prst="rect">
            <a:avLst/>
          </a:prstGeom>
          <a:gradFill rotWithShape="1">
            <a:gsLst>
              <a:gs pos="0">
                <a:schemeClr val="bg1">
                  <a:alpha val="70000"/>
                </a:schemeClr>
              </a:gs>
              <a:gs pos="100000">
                <a:srgbClr val="006666">
                  <a:alpha val="70000"/>
                </a:srgbClr>
              </a:gs>
            </a:gsLst>
            <a:lin ang="5400000" scaled="1"/>
          </a:gradFill>
          <a:ln w="2857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Font typeface="Wingdings" panose="05000000000000000000" pitchFamily="2" charset="2"/>
              <a:buChar char="v"/>
              <a:defRPr sz="2800">
                <a:solidFill>
                  <a:schemeClr val="tx1"/>
                </a:solidFill>
                <a:latin typeface="Tahoma" panose="020B0604030504040204" pitchFamily="34" charset="0"/>
              </a:defRPr>
            </a:lvl1pPr>
            <a:lvl2pPr marL="742950" indent="-285750">
              <a:spcBef>
                <a:spcPct val="20000"/>
              </a:spcBef>
              <a:buClr>
                <a:srgbClr val="FF0000"/>
              </a:buClr>
              <a:buFont typeface="Wingdings" panose="05000000000000000000" pitchFamily="2" charset="2"/>
              <a:buChar char="§"/>
              <a:defRPr sz="2400">
                <a:solidFill>
                  <a:schemeClr val="tx1"/>
                </a:solidFill>
                <a:latin typeface="Tahoma" panose="020B0604030504040204" pitchFamily="34" charset="0"/>
              </a:defRPr>
            </a:lvl2pPr>
            <a:lvl3pPr marL="1143000" indent="-228600">
              <a:spcBef>
                <a:spcPct val="20000"/>
              </a:spcBef>
              <a:buClr>
                <a:schemeClr val="accent2"/>
              </a:buClr>
              <a:buChar char="•"/>
              <a:defRPr sz="2400">
                <a:solidFill>
                  <a:schemeClr val="tx1"/>
                </a:solidFill>
                <a:latin typeface="Tahoma" panose="020B0604030504040204" pitchFamily="34" charset="0"/>
              </a:defRPr>
            </a:lvl3pPr>
            <a:lvl4pPr marL="1600200" indent="-228600">
              <a:spcBef>
                <a:spcPct val="20000"/>
              </a:spcBef>
              <a:buClr>
                <a:schemeClr val="hlink"/>
              </a:buClr>
              <a:buFont typeface="Arial" panose="020B0604020202020204" pitchFamily="34" charset="0"/>
              <a:buChar char="–"/>
              <a:defRPr sz="2000">
                <a:solidFill>
                  <a:schemeClr val="tx1"/>
                </a:solidFill>
                <a:latin typeface="Tahoma" panose="020B0604030504040204" pitchFamily="34" charset="0"/>
              </a:defRPr>
            </a:lvl4pPr>
            <a:lvl5pPr marL="2057400" indent="-228600">
              <a:spcBef>
                <a:spcPct val="20000"/>
              </a:spcBef>
              <a:buClr>
                <a:srgbClr val="FF0000"/>
              </a:buClr>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9pPr>
          </a:lstStyle>
          <a:p>
            <a:pPr algn="ctr" eaLnBrk="1" hangingPunct="1">
              <a:buFont typeface="Wingdings" panose="05000000000000000000" pitchFamily="2" charset="2"/>
              <a:buNone/>
            </a:pPr>
            <a:endParaRPr lang="en-US" altLang="en-US"/>
          </a:p>
          <a:p>
            <a:pPr algn="ctr" eaLnBrk="1" hangingPunct="1">
              <a:buFont typeface="Wingdings" panose="05000000000000000000" pitchFamily="2" charset="2"/>
              <a:buNone/>
            </a:pPr>
            <a:endParaRPr lang="en-US" altLang="en-US"/>
          </a:p>
        </p:txBody>
      </p:sp>
      <p:sp>
        <p:nvSpPr>
          <p:cNvPr id="28675" name="Text Box 3">
            <a:extLst>
              <a:ext uri="{FF2B5EF4-FFF2-40B4-BE49-F238E27FC236}">
                <a16:creationId xmlns:a16="http://schemas.microsoft.com/office/drawing/2014/main" id="{583671E7-33D7-4B1C-8674-866A6C077009}"/>
              </a:ext>
            </a:extLst>
          </p:cNvPr>
          <p:cNvSpPr txBox="1">
            <a:spLocks noChangeArrowheads="1"/>
          </p:cNvSpPr>
          <p:nvPr/>
        </p:nvSpPr>
        <p:spPr bwMode="auto">
          <a:xfrm>
            <a:off x="914400" y="989013"/>
            <a:ext cx="7313613" cy="5181600"/>
          </a:xfrm>
          <a:prstGeom prst="rect">
            <a:avLst/>
          </a:prstGeom>
          <a:gradFill rotWithShape="1">
            <a:gsLst>
              <a:gs pos="0">
                <a:schemeClr val="bg1"/>
              </a:gs>
              <a:gs pos="100000">
                <a:srgbClr val="F5F6CE"/>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lr>
                <a:schemeClr val="hlink"/>
              </a:buClr>
              <a:buFont typeface="Wingdings" panose="05000000000000000000" pitchFamily="2" charset="2"/>
              <a:buChar char="v"/>
              <a:defRPr sz="2800">
                <a:solidFill>
                  <a:schemeClr val="tx1"/>
                </a:solidFill>
                <a:latin typeface="Tahoma" panose="020B0604030504040204" pitchFamily="34" charset="0"/>
              </a:defRPr>
            </a:lvl1pPr>
            <a:lvl2pPr marL="742950" indent="-285750">
              <a:spcBef>
                <a:spcPct val="20000"/>
              </a:spcBef>
              <a:buClr>
                <a:srgbClr val="FF0000"/>
              </a:buClr>
              <a:buFont typeface="Wingdings" panose="05000000000000000000" pitchFamily="2" charset="2"/>
              <a:buChar char="§"/>
              <a:defRPr sz="2400">
                <a:solidFill>
                  <a:schemeClr val="tx1"/>
                </a:solidFill>
                <a:latin typeface="Tahoma" panose="020B0604030504040204" pitchFamily="34" charset="0"/>
              </a:defRPr>
            </a:lvl2pPr>
            <a:lvl3pPr marL="1143000" indent="-228600">
              <a:spcBef>
                <a:spcPct val="20000"/>
              </a:spcBef>
              <a:buClr>
                <a:schemeClr val="accent2"/>
              </a:buClr>
              <a:buChar char="•"/>
              <a:defRPr sz="2400">
                <a:solidFill>
                  <a:schemeClr val="tx1"/>
                </a:solidFill>
                <a:latin typeface="Tahoma" panose="020B0604030504040204" pitchFamily="34" charset="0"/>
              </a:defRPr>
            </a:lvl3pPr>
            <a:lvl4pPr marL="1600200" indent="-228600">
              <a:spcBef>
                <a:spcPct val="20000"/>
              </a:spcBef>
              <a:buClr>
                <a:schemeClr val="hlink"/>
              </a:buClr>
              <a:buFont typeface="Arial" panose="020B0604020202020204" pitchFamily="34" charset="0"/>
              <a:buChar char="–"/>
              <a:defRPr sz="2000">
                <a:solidFill>
                  <a:schemeClr val="tx1"/>
                </a:solidFill>
                <a:latin typeface="Tahoma" panose="020B0604030504040204" pitchFamily="34" charset="0"/>
              </a:defRPr>
            </a:lvl4pPr>
            <a:lvl5pPr marL="2057400" indent="-228600">
              <a:spcBef>
                <a:spcPct val="20000"/>
              </a:spcBef>
              <a:buClr>
                <a:srgbClr val="FF0000"/>
              </a:buClr>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9pPr>
          </a:lstStyle>
          <a:p>
            <a:pPr algn="ctr" eaLnBrk="1" hangingPunct="1">
              <a:buClrTx/>
              <a:buFontTx/>
              <a:buNone/>
            </a:pPr>
            <a:br>
              <a:rPr lang="en-US" altLang="en-US" sz="3200"/>
            </a:br>
            <a:endParaRPr lang="en-US" altLang="en-US" sz="3200"/>
          </a:p>
          <a:p>
            <a:pPr eaLnBrk="1" hangingPunct="1">
              <a:spcBef>
                <a:spcPct val="50000"/>
              </a:spcBef>
              <a:buClrTx/>
              <a:buFontTx/>
              <a:buNone/>
            </a:pPr>
            <a:endParaRPr lang="en-US" altLang="en-US" sz="3200">
              <a:latin typeface="Arial" panose="020B0604020202020204" pitchFamily="34" charset="0"/>
            </a:endParaRPr>
          </a:p>
        </p:txBody>
      </p:sp>
      <p:sp>
        <p:nvSpPr>
          <p:cNvPr id="28676" name="Text Box 4">
            <a:extLst>
              <a:ext uri="{FF2B5EF4-FFF2-40B4-BE49-F238E27FC236}">
                <a16:creationId xmlns:a16="http://schemas.microsoft.com/office/drawing/2014/main" id="{D73CD81F-2053-4DCE-9081-DCDD2CBD63E4}"/>
              </a:ext>
            </a:extLst>
          </p:cNvPr>
          <p:cNvSpPr txBox="1">
            <a:spLocks noChangeArrowheads="1"/>
          </p:cNvSpPr>
          <p:nvPr/>
        </p:nvSpPr>
        <p:spPr bwMode="auto">
          <a:xfrm>
            <a:off x="2994025" y="3497263"/>
            <a:ext cx="46259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a:solidFill>
                  <a:schemeClr val="tx1"/>
                </a:solidFill>
                <a:latin typeface="Tahoma" panose="020B0604030504040204" pitchFamily="34" charset="0"/>
              </a:defRPr>
            </a:lvl1pPr>
            <a:lvl2pPr marL="742950" indent="-285750">
              <a:spcBef>
                <a:spcPct val="20000"/>
              </a:spcBef>
              <a:buClr>
                <a:srgbClr val="FF0000"/>
              </a:buClr>
              <a:buFont typeface="Wingdings" panose="05000000000000000000" pitchFamily="2" charset="2"/>
              <a:buChar char="§"/>
              <a:defRPr sz="2400">
                <a:solidFill>
                  <a:schemeClr val="tx1"/>
                </a:solidFill>
                <a:latin typeface="Tahoma" panose="020B0604030504040204" pitchFamily="34" charset="0"/>
              </a:defRPr>
            </a:lvl2pPr>
            <a:lvl3pPr marL="1143000" indent="-228600">
              <a:spcBef>
                <a:spcPct val="20000"/>
              </a:spcBef>
              <a:buClr>
                <a:schemeClr val="accent2"/>
              </a:buClr>
              <a:buChar char="•"/>
              <a:defRPr sz="2400">
                <a:solidFill>
                  <a:schemeClr val="tx1"/>
                </a:solidFill>
                <a:latin typeface="Tahoma" panose="020B0604030504040204" pitchFamily="34" charset="0"/>
              </a:defRPr>
            </a:lvl3pPr>
            <a:lvl4pPr marL="1600200" indent="-228600">
              <a:spcBef>
                <a:spcPct val="20000"/>
              </a:spcBef>
              <a:buClr>
                <a:schemeClr val="hlink"/>
              </a:buClr>
              <a:buFont typeface="Arial" panose="020B0604020202020204" pitchFamily="34" charset="0"/>
              <a:buChar char="–"/>
              <a:defRPr sz="2000">
                <a:solidFill>
                  <a:schemeClr val="tx1"/>
                </a:solidFill>
                <a:latin typeface="Tahoma" panose="020B0604030504040204" pitchFamily="34" charset="0"/>
              </a:defRPr>
            </a:lvl4pPr>
            <a:lvl5pPr marL="2057400" indent="-228600">
              <a:spcBef>
                <a:spcPct val="20000"/>
              </a:spcBef>
              <a:buClr>
                <a:srgbClr val="FF0000"/>
              </a:buClr>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50000"/>
              </a:spcBef>
              <a:buClrTx/>
              <a:buFontTx/>
              <a:buNone/>
            </a:pPr>
            <a:endParaRPr lang="en-US" altLang="en-US" sz="1800">
              <a:latin typeface="Arial" panose="020B0604020202020204" pitchFamily="34" charset="0"/>
            </a:endParaRPr>
          </a:p>
        </p:txBody>
      </p:sp>
      <p:sp>
        <p:nvSpPr>
          <p:cNvPr id="28677" name="Text Box 6">
            <a:extLst>
              <a:ext uri="{FF2B5EF4-FFF2-40B4-BE49-F238E27FC236}">
                <a16:creationId xmlns:a16="http://schemas.microsoft.com/office/drawing/2014/main" id="{9CB5FAE3-D84E-4858-AD44-995DC6A6699B}"/>
              </a:ext>
            </a:extLst>
          </p:cNvPr>
          <p:cNvSpPr txBox="1">
            <a:spLocks noChangeArrowheads="1"/>
          </p:cNvSpPr>
          <p:nvPr/>
        </p:nvSpPr>
        <p:spPr bwMode="auto">
          <a:xfrm>
            <a:off x="1404938" y="381000"/>
            <a:ext cx="6324600" cy="639763"/>
          </a:xfrm>
          <a:prstGeom prst="rect">
            <a:avLst/>
          </a:prstGeom>
          <a:solidFill>
            <a:schemeClr val="tx1"/>
          </a:solidFill>
          <a:ln w="381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chemeClr val="bg1">
                      <a:alpha val="50000"/>
                    </a:schemeClr>
                  </a:outerShdw>
                </a:effectLst>
              </a14:hiddenEffects>
            </a:ext>
          </a:extLst>
        </p:spPr>
        <p:txBody>
          <a:bodyPr anchor="ctr" anchorCtr="1"/>
          <a:lstStyle>
            <a:lvl1pPr>
              <a:spcBef>
                <a:spcPct val="20000"/>
              </a:spcBef>
              <a:buClr>
                <a:schemeClr val="hlink"/>
              </a:buClr>
              <a:buFont typeface="Wingdings" panose="05000000000000000000" pitchFamily="2" charset="2"/>
              <a:buChar char="v"/>
              <a:defRPr sz="2800">
                <a:solidFill>
                  <a:schemeClr val="tx1"/>
                </a:solidFill>
                <a:latin typeface="Tahoma" panose="020B0604030504040204" pitchFamily="34" charset="0"/>
              </a:defRPr>
            </a:lvl1pPr>
            <a:lvl2pPr marL="742950" indent="-285750">
              <a:spcBef>
                <a:spcPct val="20000"/>
              </a:spcBef>
              <a:buClr>
                <a:srgbClr val="FF0000"/>
              </a:buClr>
              <a:buFont typeface="Wingdings" panose="05000000000000000000" pitchFamily="2" charset="2"/>
              <a:buChar char="§"/>
              <a:defRPr sz="2400">
                <a:solidFill>
                  <a:schemeClr val="tx1"/>
                </a:solidFill>
                <a:latin typeface="Tahoma" panose="020B0604030504040204" pitchFamily="34" charset="0"/>
              </a:defRPr>
            </a:lvl2pPr>
            <a:lvl3pPr marL="1143000" indent="-228600">
              <a:spcBef>
                <a:spcPct val="20000"/>
              </a:spcBef>
              <a:buClr>
                <a:schemeClr val="accent2"/>
              </a:buClr>
              <a:buChar char="•"/>
              <a:defRPr sz="2400">
                <a:solidFill>
                  <a:schemeClr val="tx1"/>
                </a:solidFill>
                <a:latin typeface="Tahoma" panose="020B0604030504040204" pitchFamily="34" charset="0"/>
              </a:defRPr>
            </a:lvl3pPr>
            <a:lvl4pPr marL="1600200" indent="-228600">
              <a:spcBef>
                <a:spcPct val="20000"/>
              </a:spcBef>
              <a:buClr>
                <a:schemeClr val="hlink"/>
              </a:buClr>
              <a:buFont typeface="Arial" panose="020B0604020202020204" pitchFamily="34" charset="0"/>
              <a:buChar char="–"/>
              <a:defRPr sz="2000">
                <a:solidFill>
                  <a:schemeClr val="tx1"/>
                </a:solidFill>
                <a:latin typeface="Tahoma" panose="020B0604030504040204" pitchFamily="34" charset="0"/>
              </a:defRPr>
            </a:lvl4pPr>
            <a:lvl5pPr marL="2057400" indent="-228600">
              <a:spcBef>
                <a:spcPct val="20000"/>
              </a:spcBef>
              <a:buClr>
                <a:srgbClr val="FF0000"/>
              </a:buClr>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9pPr>
          </a:lstStyle>
          <a:p>
            <a:pPr algn="ctr" eaLnBrk="1" hangingPunct="1">
              <a:spcBef>
                <a:spcPct val="0"/>
              </a:spcBef>
              <a:buClrTx/>
              <a:buFontTx/>
              <a:buNone/>
            </a:pPr>
            <a:r>
              <a:rPr lang="en-US" altLang="en-US" sz="3200" b="1">
                <a:solidFill>
                  <a:schemeClr val="bg1"/>
                </a:solidFill>
              </a:rPr>
              <a:t>Zephyr Fire Briefing</a:t>
            </a:r>
          </a:p>
        </p:txBody>
      </p:sp>
      <p:sp>
        <p:nvSpPr>
          <p:cNvPr id="28678" name="Text Box 7">
            <a:extLst>
              <a:ext uri="{FF2B5EF4-FFF2-40B4-BE49-F238E27FC236}">
                <a16:creationId xmlns:a16="http://schemas.microsoft.com/office/drawing/2014/main" id="{5AD2828E-5B8E-47A8-BC8E-2D810836C900}"/>
              </a:ext>
            </a:extLst>
          </p:cNvPr>
          <p:cNvSpPr txBox="1">
            <a:spLocks noChangeArrowheads="1"/>
          </p:cNvSpPr>
          <p:nvPr/>
        </p:nvSpPr>
        <p:spPr bwMode="auto">
          <a:xfrm>
            <a:off x="849313" y="1047750"/>
            <a:ext cx="737711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a:solidFill>
                  <a:schemeClr val="tx1"/>
                </a:solidFill>
                <a:latin typeface="Tahoma" panose="020B0604030504040204" pitchFamily="34" charset="0"/>
              </a:defRPr>
            </a:lvl1pPr>
            <a:lvl2pPr marL="742950" indent="-285750">
              <a:spcBef>
                <a:spcPct val="20000"/>
              </a:spcBef>
              <a:buClr>
                <a:srgbClr val="FF0000"/>
              </a:buClr>
              <a:buFont typeface="Wingdings" panose="05000000000000000000" pitchFamily="2" charset="2"/>
              <a:buChar char="§"/>
              <a:defRPr sz="2400">
                <a:solidFill>
                  <a:schemeClr val="tx1"/>
                </a:solidFill>
                <a:latin typeface="Tahoma" panose="020B0604030504040204" pitchFamily="34" charset="0"/>
              </a:defRPr>
            </a:lvl2pPr>
            <a:lvl3pPr marL="1143000" indent="-228600">
              <a:spcBef>
                <a:spcPct val="20000"/>
              </a:spcBef>
              <a:buClr>
                <a:schemeClr val="accent2"/>
              </a:buClr>
              <a:buChar char="•"/>
              <a:defRPr sz="2400">
                <a:solidFill>
                  <a:schemeClr val="tx1"/>
                </a:solidFill>
                <a:latin typeface="Tahoma" panose="020B0604030504040204" pitchFamily="34" charset="0"/>
              </a:defRPr>
            </a:lvl3pPr>
            <a:lvl4pPr marL="1600200" indent="-228600">
              <a:spcBef>
                <a:spcPct val="20000"/>
              </a:spcBef>
              <a:buClr>
                <a:schemeClr val="hlink"/>
              </a:buClr>
              <a:buFont typeface="Arial" panose="020B0604020202020204" pitchFamily="34" charset="0"/>
              <a:buChar char="–"/>
              <a:defRPr sz="2000">
                <a:solidFill>
                  <a:schemeClr val="tx1"/>
                </a:solidFill>
                <a:latin typeface="Tahoma" panose="020B0604030504040204" pitchFamily="34" charset="0"/>
              </a:defRPr>
            </a:lvl4pPr>
            <a:lvl5pPr marL="2057400" indent="-228600">
              <a:spcBef>
                <a:spcPct val="20000"/>
              </a:spcBef>
              <a:buClr>
                <a:srgbClr val="FF0000"/>
              </a:buClr>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0"/>
              </a:spcBef>
              <a:buClrTx/>
              <a:buFontTx/>
              <a:buNone/>
            </a:pPr>
            <a:r>
              <a:rPr lang="en-US" altLang="en-US" sz="1600"/>
              <a:t>It is 0800 on July 10.  You are a Type 3 IC flying into a staging area by helicopter to relieve a Type 4 IC on the Zephyr Fire in Central Idaho…</a:t>
            </a:r>
          </a:p>
        </p:txBody>
      </p:sp>
      <p:pic>
        <p:nvPicPr>
          <p:cNvPr id="2" name="Zephyr Recon.wmv">
            <a:hlinkClick r:id="" action="ppaction://media"/>
            <a:extLst>
              <a:ext uri="{FF2B5EF4-FFF2-40B4-BE49-F238E27FC236}">
                <a16:creationId xmlns:a16="http://schemas.microsoft.com/office/drawing/2014/main" id="{AD572681-12C1-41E2-ABD7-02D90AD2C185}"/>
              </a:ext>
            </a:extLst>
          </p:cNvPr>
          <p:cNvPicPr>
            <a:picLocks noRot="1" noChangeAspect="1" noChangeArrowheads="1"/>
          </p:cNvPicPr>
          <p:nvPr>
            <a:videoFile r:link="rId1"/>
          </p:nvPr>
        </p:nvPicPr>
        <p:blipFill>
          <a:blip r:embed="rId5">
            <a:extLst>
              <a:ext uri="{28A0092B-C50C-407E-A947-70E740481C1C}">
                <a14:useLocalDpi xmlns:a14="http://schemas.microsoft.com/office/drawing/2010/main" val="0"/>
              </a:ext>
            </a:extLst>
          </a:blip>
          <a:srcRect/>
          <a:stretch>
            <a:fillRect/>
          </a:stretch>
        </p:blipFill>
        <p:spPr bwMode="auto">
          <a:xfrm>
            <a:off x="1762125" y="1781175"/>
            <a:ext cx="5561013" cy="417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2202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995A0421-96D5-4BC3-8CDB-DB0E2FA42CE8}"/>
              </a:ext>
            </a:extLst>
          </p:cNvPr>
          <p:cNvSpPr>
            <a:spLocks noChangeArrowheads="1"/>
          </p:cNvSpPr>
          <p:nvPr/>
        </p:nvSpPr>
        <p:spPr bwMode="auto">
          <a:xfrm>
            <a:off x="685800" y="836613"/>
            <a:ext cx="7772400" cy="5562600"/>
          </a:xfrm>
          <a:prstGeom prst="rect">
            <a:avLst/>
          </a:prstGeom>
          <a:gradFill rotWithShape="1">
            <a:gsLst>
              <a:gs pos="0">
                <a:schemeClr val="bg1">
                  <a:alpha val="70000"/>
                </a:schemeClr>
              </a:gs>
              <a:gs pos="100000">
                <a:srgbClr val="006666">
                  <a:alpha val="70000"/>
                </a:srgbClr>
              </a:gs>
            </a:gsLst>
            <a:lin ang="5400000" scaled="1"/>
          </a:gradFill>
          <a:ln w="2857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Font typeface="Wingdings" panose="05000000000000000000" pitchFamily="2" charset="2"/>
              <a:buChar char="v"/>
              <a:defRPr sz="2800">
                <a:solidFill>
                  <a:schemeClr val="tx1"/>
                </a:solidFill>
                <a:latin typeface="Tahoma" panose="020B0604030504040204" pitchFamily="34" charset="0"/>
              </a:defRPr>
            </a:lvl1pPr>
            <a:lvl2pPr marL="742950" indent="-285750">
              <a:spcBef>
                <a:spcPct val="20000"/>
              </a:spcBef>
              <a:buClr>
                <a:srgbClr val="FF0000"/>
              </a:buClr>
              <a:buFont typeface="Wingdings" panose="05000000000000000000" pitchFamily="2" charset="2"/>
              <a:buChar char="§"/>
              <a:defRPr sz="2400">
                <a:solidFill>
                  <a:schemeClr val="tx1"/>
                </a:solidFill>
                <a:latin typeface="Tahoma" panose="020B0604030504040204" pitchFamily="34" charset="0"/>
              </a:defRPr>
            </a:lvl2pPr>
            <a:lvl3pPr marL="1143000" indent="-228600">
              <a:spcBef>
                <a:spcPct val="20000"/>
              </a:spcBef>
              <a:buClr>
                <a:schemeClr val="accent2"/>
              </a:buClr>
              <a:buChar char="•"/>
              <a:defRPr sz="2400">
                <a:solidFill>
                  <a:schemeClr val="tx1"/>
                </a:solidFill>
                <a:latin typeface="Tahoma" panose="020B0604030504040204" pitchFamily="34" charset="0"/>
              </a:defRPr>
            </a:lvl3pPr>
            <a:lvl4pPr marL="1600200" indent="-228600">
              <a:spcBef>
                <a:spcPct val="20000"/>
              </a:spcBef>
              <a:buClr>
                <a:schemeClr val="hlink"/>
              </a:buClr>
              <a:buFont typeface="Arial" panose="020B0604020202020204" pitchFamily="34" charset="0"/>
              <a:buChar char="–"/>
              <a:defRPr sz="2000">
                <a:solidFill>
                  <a:schemeClr val="tx1"/>
                </a:solidFill>
                <a:latin typeface="Tahoma" panose="020B0604030504040204" pitchFamily="34" charset="0"/>
              </a:defRPr>
            </a:lvl4pPr>
            <a:lvl5pPr marL="2057400" indent="-228600">
              <a:spcBef>
                <a:spcPct val="20000"/>
              </a:spcBef>
              <a:buClr>
                <a:srgbClr val="FF0000"/>
              </a:buClr>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9pPr>
          </a:lstStyle>
          <a:p>
            <a:pPr algn="ctr" eaLnBrk="1" hangingPunct="1">
              <a:buFont typeface="Wingdings" panose="05000000000000000000" pitchFamily="2" charset="2"/>
              <a:buNone/>
            </a:pPr>
            <a:endParaRPr lang="en-US" altLang="en-US"/>
          </a:p>
          <a:p>
            <a:pPr algn="ctr" eaLnBrk="1" hangingPunct="1">
              <a:buFont typeface="Wingdings" panose="05000000000000000000" pitchFamily="2" charset="2"/>
              <a:buNone/>
            </a:pPr>
            <a:endParaRPr lang="en-US" altLang="en-US"/>
          </a:p>
        </p:txBody>
      </p:sp>
      <p:sp>
        <p:nvSpPr>
          <p:cNvPr id="30723" name="Text Box 3">
            <a:extLst>
              <a:ext uri="{FF2B5EF4-FFF2-40B4-BE49-F238E27FC236}">
                <a16:creationId xmlns:a16="http://schemas.microsoft.com/office/drawing/2014/main" id="{8DAD0679-B4DC-4D68-8F12-8ACF7AEB044B}"/>
              </a:ext>
            </a:extLst>
          </p:cNvPr>
          <p:cNvSpPr txBox="1">
            <a:spLocks noChangeArrowheads="1"/>
          </p:cNvSpPr>
          <p:nvPr/>
        </p:nvSpPr>
        <p:spPr bwMode="auto">
          <a:xfrm>
            <a:off x="914400" y="989013"/>
            <a:ext cx="7313613" cy="5181600"/>
          </a:xfrm>
          <a:prstGeom prst="rect">
            <a:avLst/>
          </a:prstGeom>
          <a:gradFill rotWithShape="1">
            <a:gsLst>
              <a:gs pos="0">
                <a:schemeClr val="bg1"/>
              </a:gs>
              <a:gs pos="100000">
                <a:srgbClr val="F5F6CE"/>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lr>
                <a:schemeClr val="hlink"/>
              </a:buClr>
              <a:buFont typeface="Wingdings" panose="05000000000000000000" pitchFamily="2" charset="2"/>
              <a:buChar char="v"/>
              <a:defRPr sz="2800">
                <a:solidFill>
                  <a:schemeClr val="tx1"/>
                </a:solidFill>
                <a:latin typeface="Tahoma" panose="020B0604030504040204" pitchFamily="34" charset="0"/>
              </a:defRPr>
            </a:lvl1pPr>
            <a:lvl2pPr marL="742950" indent="-285750">
              <a:spcBef>
                <a:spcPct val="20000"/>
              </a:spcBef>
              <a:buClr>
                <a:srgbClr val="FF0000"/>
              </a:buClr>
              <a:buFont typeface="Wingdings" panose="05000000000000000000" pitchFamily="2" charset="2"/>
              <a:buChar char="§"/>
              <a:defRPr sz="2400">
                <a:solidFill>
                  <a:schemeClr val="tx1"/>
                </a:solidFill>
                <a:latin typeface="Tahoma" panose="020B0604030504040204" pitchFamily="34" charset="0"/>
              </a:defRPr>
            </a:lvl2pPr>
            <a:lvl3pPr marL="1143000" indent="-228600">
              <a:spcBef>
                <a:spcPct val="20000"/>
              </a:spcBef>
              <a:buClr>
                <a:schemeClr val="accent2"/>
              </a:buClr>
              <a:buChar char="•"/>
              <a:defRPr sz="2400">
                <a:solidFill>
                  <a:schemeClr val="tx1"/>
                </a:solidFill>
                <a:latin typeface="Tahoma" panose="020B0604030504040204" pitchFamily="34" charset="0"/>
              </a:defRPr>
            </a:lvl3pPr>
            <a:lvl4pPr marL="1600200" indent="-228600">
              <a:spcBef>
                <a:spcPct val="20000"/>
              </a:spcBef>
              <a:buClr>
                <a:schemeClr val="hlink"/>
              </a:buClr>
              <a:buFont typeface="Arial" panose="020B0604020202020204" pitchFamily="34" charset="0"/>
              <a:buChar char="–"/>
              <a:defRPr sz="2000">
                <a:solidFill>
                  <a:schemeClr val="tx1"/>
                </a:solidFill>
                <a:latin typeface="Tahoma" panose="020B0604030504040204" pitchFamily="34" charset="0"/>
              </a:defRPr>
            </a:lvl4pPr>
            <a:lvl5pPr marL="2057400" indent="-228600">
              <a:spcBef>
                <a:spcPct val="20000"/>
              </a:spcBef>
              <a:buClr>
                <a:srgbClr val="FF0000"/>
              </a:buClr>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9pPr>
          </a:lstStyle>
          <a:p>
            <a:pPr algn="ctr" eaLnBrk="1" hangingPunct="1">
              <a:buClrTx/>
              <a:buFontTx/>
              <a:buNone/>
            </a:pPr>
            <a:br>
              <a:rPr lang="en-US" altLang="en-US" sz="3200"/>
            </a:br>
            <a:endParaRPr lang="en-US" altLang="en-US" sz="3200"/>
          </a:p>
          <a:p>
            <a:pPr eaLnBrk="1" hangingPunct="1">
              <a:spcBef>
                <a:spcPct val="50000"/>
              </a:spcBef>
              <a:buClrTx/>
              <a:buFontTx/>
              <a:buNone/>
            </a:pPr>
            <a:endParaRPr lang="en-US" altLang="en-US" sz="3200">
              <a:latin typeface="Arial" panose="020B0604020202020204" pitchFamily="34" charset="0"/>
            </a:endParaRPr>
          </a:p>
        </p:txBody>
      </p:sp>
      <p:sp>
        <p:nvSpPr>
          <p:cNvPr id="30724" name="Text Box 7">
            <a:extLst>
              <a:ext uri="{FF2B5EF4-FFF2-40B4-BE49-F238E27FC236}">
                <a16:creationId xmlns:a16="http://schemas.microsoft.com/office/drawing/2014/main" id="{0CA36E18-6CC1-40B9-92D1-83922B14CE72}"/>
              </a:ext>
            </a:extLst>
          </p:cNvPr>
          <p:cNvSpPr txBox="1">
            <a:spLocks noChangeArrowheads="1"/>
          </p:cNvSpPr>
          <p:nvPr/>
        </p:nvSpPr>
        <p:spPr bwMode="auto">
          <a:xfrm>
            <a:off x="2994025" y="3497263"/>
            <a:ext cx="46259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a:solidFill>
                  <a:schemeClr val="tx1"/>
                </a:solidFill>
                <a:latin typeface="Tahoma" panose="020B0604030504040204" pitchFamily="34" charset="0"/>
              </a:defRPr>
            </a:lvl1pPr>
            <a:lvl2pPr marL="742950" indent="-285750">
              <a:spcBef>
                <a:spcPct val="20000"/>
              </a:spcBef>
              <a:buClr>
                <a:srgbClr val="FF0000"/>
              </a:buClr>
              <a:buFont typeface="Wingdings" panose="05000000000000000000" pitchFamily="2" charset="2"/>
              <a:buChar char="§"/>
              <a:defRPr sz="2400">
                <a:solidFill>
                  <a:schemeClr val="tx1"/>
                </a:solidFill>
                <a:latin typeface="Tahoma" panose="020B0604030504040204" pitchFamily="34" charset="0"/>
              </a:defRPr>
            </a:lvl2pPr>
            <a:lvl3pPr marL="1143000" indent="-228600">
              <a:spcBef>
                <a:spcPct val="20000"/>
              </a:spcBef>
              <a:buClr>
                <a:schemeClr val="accent2"/>
              </a:buClr>
              <a:buChar char="•"/>
              <a:defRPr sz="2400">
                <a:solidFill>
                  <a:schemeClr val="tx1"/>
                </a:solidFill>
                <a:latin typeface="Tahoma" panose="020B0604030504040204" pitchFamily="34" charset="0"/>
              </a:defRPr>
            </a:lvl3pPr>
            <a:lvl4pPr marL="1600200" indent="-228600">
              <a:spcBef>
                <a:spcPct val="20000"/>
              </a:spcBef>
              <a:buClr>
                <a:schemeClr val="hlink"/>
              </a:buClr>
              <a:buFont typeface="Arial" panose="020B0604020202020204" pitchFamily="34" charset="0"/>
              <a:buChar char="–"/>
              <a:defRPr sz="2000">
                <a:solidFill>
                  <a:schemeClr val="tx1"/>
                </a:solidFill>
                <a:latin typeface="Tahoma" panose="020B0604030504040204" pitchFamily="34" charset="0"/>
              </a:defRPr>
            </a:lvl4pPr>
            <a:lvl5pPr marL="2057400" indent="-228600">
              <a:spcBef>
                <a:spcPct val="20000"/>
              </a:spcBef>
              <a:buClr>
                <a:srgbClr val="FF0000"/>
              </a:buClr>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50000"/>
              </a:spcBef>
              <a:buClrTx/>
              <a:buFontTx/>
              <a:buNone/>
            </a:pPr>
            <a:endParaRPr lang="en-US" altLang="en-US" sz="1800">
              <a:latin typeface="Arial" panose="020B0604020202020204" pitchFamily="34" charset="0"/>
            </a:endParaRPr>
          </a:p>
        </p:txBody>
      </p:sp>
      <p:pic>
        <p:nvPicPr>
          <p:cNvPr id="30725" name="Picture 9">
            <a:extLst>
              <a:ext uri="{FF2B5EF4-FFF2-40B4-BE49-F238E27FC236}">
                <a16:creationId xmlns:a16="http://schemas.microsoft.com/office/drawing/2014/main" id="{36BCA39B-6B03-446A-A636-8060BE83AC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9663" y="269875"/>
            <a:ext cx="6900862" cy="630713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0726" name="Text Box 6">
            <a:extLst>
              <a:ext uri="{FF2B5EF4-FFF2-40B4-BE49-F238E27FC236}">
                <a16:creationId xmlns:a16="http://schemas.microsoft.com/office/drawing/2014/main" id="{21A12E6B-6A10-49CB-87B8-5D7DDAED4F0A}"/>
              </a:ext>
            </a:extLst>
          </p:cNvPr>
          <p:cNvSpPr txBox="1">
            <a:spLocks noChangeArrowheads="1"/>
          </p:cNvSpPr>
          <p:nvPr/>
        </p:nvSpPr>
        <p:spPr bwMode="auto">
          <a:xfrm>
            <a:off x="1404938" y="381000"/>
            <a:ext cx="6324600" cy="639763"/>
          </a:xfrm>
          <a:prstGeom prst="rect">
            <a:avLst/>
          </a:prstGeom>
          <a:solidFill>
            <a:schemeClr val="tx1"/>
          </a:solidFill>
          <a:ln w="381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chemeClr val="bg1">
                      <a:alpha val="50000"/>
                    </a:schemeClr>
                  </a:outerShdw>
                </a:effectLst>
              </a14:hiddenEffects>
            </a:ext>
          </a:extLst>
        </p:spPr>
        <p:txBody>
          <a:bodyPr anchor="ctr" anchorCtr="1"/>
          <a:lstStyle>
            <a:lvl1pPr>
              <a:spcBef>
                <a:spcPct val="20000"/>
              </a:spcBef>
              <a:buClr>
                <a:schemeClr val="hlink"/>
              </a:buClr>
              <a:buFont typeface="Wingdings" panose="05000000000000000000" pitchFamily="2" charset="2"/>
              <a:buChar char="v"/>
              <a:defRPr sz="2800">
                <a:solidFill>
                  <a:schemeClr val="tx1"/>
                </a:solidFill>
                <a:latin typeface="Tahoma" panose="020B0604030504040204" pitchFamily="34" charset="0"/>
              </a:defRPr>
            </a:lvl1pPr>
            <a:lvl2pPr marL="742950" indent="-285750">
              <a:spcBef>
                <a:spcPct val="20000"/>
              </a:spcBef>
              <a:buClr>
                <a:srgbClr val="FF0000"/>
              </a:buClr>
              <a:buFont typeface="Wingdings" panose="05000000000000000000" pitchFamily="2" charset="2"/>
              <a:buChar char="§"/>
              <a:defRPr sz="2400">
                <a:solidFill>
                  <a:schemeClr val="tx1"/>
                </a:solidFill>
                <a:latin typeface="Tahoma" panose="020B0604030504040204" pitchFamily="34" charset="0"/>
              </a:defRPr>
            </a:lvl2pPr>
            <a:lvl3pPr marL="1143000" indent="-228600">
              <a:spcBef>
                <a:spcPct val="20000"/>
              </a:spcBef>
              <a:buClr>
                <a:schemeClr val="accent2"/>
              </a:buClr>
              <a:buChar char="•"/>
              <a:defRPr sz="2400">
                <a:solidFill>
                  <a:schemeClr val="tx1"/>
                </a:solidFill>
                <a:latin typeface="Tahoma" panose="020B0604030504040204" pitchFamily="34" charset="0"/>
              </a:defRPr>
            </a:lvl3pPr>
            <a:lvl4pPr marL="1600200" indent="-228600">
              <a:spcBef>
                <a:spcPct val="20000"/>
              </a:spcBef>
              <a:buClr>
                <a:schemeClr val="hlink"/>
              </a:buClr>
              <a:buFont typeface="Arial" panose="020B0604020202020204" pitchFamily="34" charset="0"/>
              <a:buChar char="–"/>
              <a:defRPr sz="2000">
                <a:solidFill>
                  <a:schemeClr val="tx1"/>
                </a:solidFill>
                <a:latin typeface="Tahoma" panose="020B0604030504040204" pitchFamily="34" charset="0"/>
              </a:defRPr>
            </a:lvl4pPr>
            <a:lvl5pPr marL="2057400" indent="-228600">
              <a:spcBef>
                <a:spcPct val="20000"/>
              </a:spcBef>
              <a:buClr>
                <a:srgbClr val="FF0000"/>
              </a:buClr>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9pPr>
          </a:lstStyle>
          <a:p>
            <a:pPr algn="ctr" eaLnBrk="1" hangingPunct="1">
              <a:spcBef>
                <a:spcPct val="0"/>
              </a:spcBef>
              <a:buClrTx/>
              <a:buFontTx/>
              <a:buNone/>
            </a:pPr>
            <a:r>
              <a:rPr lang="en-US" altLang="en-US" sz="3200" b="1">
                <a:solidFill>
                  <a:schemeClr val="bg1"/>
                </a:solidFill>
              </a:rPr>
              <a:t>Zephyr Fire Briefing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4A7E2037-2B02-473F-8C4F-0BD98D15243E}"/>
              </a:ext>
            </a:extLst>
          </p:cNvPr>
          <p:cNvSpPr>
            <a:spLocks noChangeArrowheads="1"/>
          </p:cNvSpPr>
          <p:nvPr/>
        </p:nvSpPr>
        <p:spPr bwMode="auto">
          <a:xfrm>
            <a:off x="685800" y="836613"/>
            <a:ext cx="7772400" cy="5562600"/>
          </a:xfrm>
          <a:prstGeom prst="rect">
            <a:avLst/>
          </a:prstGeom>
          <a:gradFill rotWithShape="1">
            <a:gsLst>
              <a:gs pos="0">
                <a:schemeClr val="bg1">
                  <a:alpha val="70000"/>
                </a:schemeClr>
              </a:gs>
              <a:gs pos="100000">
                <a:srgbClr val="006666">
                  <a:alpha val="70000"/>
                </a:srgbClr>
              </a:gs>
            </a:gsLst>
            <a:lin ang="5400000" scaled="1"/>
          </a:gradFill>
          <a:ln w="2857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Font typeface="Wingdings" panose="05000000000000000000" pitchFamily="2" charset="2"/>
              <a:buChar char="v"/>
              <a:defRPr sz="2800">
                <a:solidFill>
                  <a:schemeClr val="tx1"/>
                </a:solidFill>
                <a:latin typeface="Tahoma" panose="020B0604030504040204" pitchFamily="34" charset="0"/>
              </a:defRPr>
            </a:lvl1pPr>
            <a:lvl2pPr marL="742950" indent="-285750">
              <a:spcBef>
                <a:spcPct val="20000"/>
              </a:spcBef>
              <a:buClr>
                <a:srgbClr val="FF0000"/>
              </a:buClr>
              <a:buFont typeface="Wingdings" panose="05000000000000000000" pitchFamily="2" charset="2"/>
              <a:buChar char="§"/>
              <a:defRPr sz="2400">
                <a:solidFill>
                  <a:schemeClr val="tx1"/>
                </a:solidFill>
                <a:latin typeface="Tahoma" panose="020B0604030504040204" pitchFamily="34" charset="0"/>
              </a:defRPr>
            </a:lvl2pPr>
            <a:lvl3pPr marL="1143000" indent="-228600">
              <a:spcBef>
                <a:spcPct val="20000"/>
              </a:spcBef>
              <a:buClr>
                <a:schemeClr val="accent2"/>
              </a:buClr>
              <a:buChar char="•"/>
              <a:defRPr sz="2400">
                <a:solidFill>
                  <a:schemeClr val="tx1"/>
                </a:solidFill>
                <a:latin typeface="Tahoma" panose="020B0604030504040204" pitchFamily="34" charset="0"/>
              </a:defRPr>
            </a:lvl3pPr>
            <a:lvl4pPr marL="1600200" indent="-228600">
              <a:spcBef>
                <a:spcPct val="20000"/>
              </a:spcBef>
              <a:buClr>
                <a:schemeClr val="hlink"/>
              </a:buClr>
              <a:buFont typeface="Arial" panose="020B0604020202020204" pitchFamily="34" charset="0"/>
              <a:buChar char="–"/>
              <a:defRPr sz="2000">
                <a:solidFill>
                  <a:schemeClr val="tx1"/>
                </a:solidFill>
                <a:latin typeface="Tahoma" panose="020B0604030504040204" pitchFamily="34" charset="0"/>
              </a:defRPr>
            </a:lvl4pPr>
            <a:lvl5pPr marL="2057400" indent="-228600">
              <a:spcBef>
                <a:spcPct val="20000"/>
              </a:spcBef>
              <a:buClr>
                <a:srgbClr val="FF0000"/>
              </a:buClr>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9pPr>
          </a:lstStyle>
          <a:p>
            <a:pPr algn="ctr" eaLnBrk="1" hangingPunct="1">
              <a:buFont typeface="Wingdings" panose="05000000000000000000" pitchFamily="2" charset="2"/>
              <a:buNone/>
            </a:pPr>
            <a:endParaRPr lang="en-US" altLang="en-US"/>
          </a:p>
          <a:p>
            <a:pPr algn="ctr" eaLnBrk="1" hangingPunct="1">
              <a:buFont typeface="Wingdings" panose="05000000000000000000" pitchFamily="2" charset="2"/>
              <a:buNone/>
            </a:pPr>
            <a:endParaRPr lang="en-US" altLang="en-US"/>
          </a:p>
        </p:txBody>
      </p:sp>
      <p:sp>
        <p:nvSpPr>
          <p:cNvPr id="32771" name="Text Box 3">
            <a:extLst>
              <a:ext uri="{FF2B5EF4-FFF2-40B4-BE49-F238E27FC236}">
                <a16:creationId xmlns:a16="http://schemas.microsoft.com/office/drawing/2014/main" id="{D7B8591C-BD4D-4EDD-96D5-F8D8C33AF19C}"/>
              </a:ext>
            </a:extLst>
          </p:cNvPr>
          <p:cNvSpPr txBox="1">
            <a:spLocks noChangeArrowheads="1"/>
          </p:cNvSpPr>
          <p:nvPr/>
        </p:nvSpPr>
        <p:spPr bwMode="auto">
          <a:xfrm>
            <a:off x="914400" y="989013"/>
            <a:ext cx="7313613" cy="5181600"/>
          </a:xfrm>
          <a:prstGeom prst="rect">
            <a:avLst/>
          </a:prstGeom>
          <a:gradFill rotWithShape="1">
            <a:gsLst>
              <a:gs pos="0">
                <a:srgbClr val="FFFFFF"/>
              </a:gs>
              <a:gs pos="100000">
                <a:srgbClr val="F5F6CE"/>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lr>
                <a:schemeClr val="hlink"/>
              </a:buClr>
              <a:buFont typeface="Wingdings" panose="05000000000000000000" pitchFamily="2" charset="2"/>
              <a:buChar char="v"/>
              <a:defRPr sz="2800">
                <a:solidFill>
                  <a:schemeClr val="tx1"/>
                </a:solidFill>
                <a:latin typeface="Tahoma" panose="020B0604030504040204" pitchFamily="34" charset="0"/>
              </a:defRPr>
            </a:lvl1pPr>
            <a:lvl2pPr marL="742950" indent="-285750">
              <a:spcBef>
                <a:spcPct val="20000"/>
              </a:spcBef>
              <a:buClr>
                <a:srgbClr val="FF0000"/>
              </a:buClr>
              <a:buFont typeface="Wingdings" panose="05000000000000000000" pitchFamily="2" charset="2"/>
              <a:buChar char="§"/>
              <a:defRPr sz="2400">
                <a:solidFill>
                  <a:schemeClr val="tx1"/>
                </a:solidFill>
                <a:latin typeface="Tahoma" panose="020B0604030504040204" pitchFamily="34" charset="0"/>
              </a:defRPr>
            </a:lvl2pPr>
            <a:lvl3pPr marL="1143000" indent="-228600">
              <a:spcBef>
                <a:spcPct val="20000"/>
              </a:spcBef>
              <a:buClr>
                <a:schemeClr val="accent2"/>
              </a:buClr>
              <a:buChar char="•"/>
              <a:defRPr sz="2400">
                <a:solidFill>
                  <a:schemeClr val="tx1"/>
                </a:solidFill>
                <a:latin typeface="Tahoma" panose="020B0604030504040204" pitchFamily="34" charset="0"/>
              </a:defRPr>
            </a:lvl3pPr>
            <a:lvl4pPr marL="1600200" indent="-228600">
              <a:spcBef>
                <a:spcPct val="20000"/>
              </a:spcBef>
              <a:buClr>
                <a:schemeClr val="hlink"/>
              </a:buClr>
              <a:buFont typeface="Arial" panose="020B0604020202020204" pitchFamily="34" charset="0"/>
              <a:buChar char="–"/>
              <a:defRPr sz="2000">
                <a:solidFill>
                  <a:schemeClr val="tx1"/>
                </a:solidFill>
                <a:latin typeface="Tahoma" panose="020B0604030504040204" pitchFamily="34" charset="0"/>
              </a:defRPr>
            </a:lvl4pPr>
            <a:lvl5pPr marL="2057400" indent="-228600">
              <a:spcBef>
                <a:spcPct val="20000"/>
              </a:spcBef>
              <a:buClr>
                <a:srgbClr val="FF0000"/>
              </a:buClr>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9pPr>
          </a:lstStyle>
          <a:p>
            <a:pPr algn="ctr" eaLnBrk="1" hangingPunct="1">
              <a:buClrTx/>
              <a:buFontTx/>
              <a:buNone/>
            </a:pPr>
            <a:br>
              <a:rPr lang="en-US" altLang="en-US" sz="3200"/>
            </a:br>
            <a:endParaRPr lang="en-US" altLang="en-US" sz="3200"/>
          </a:p>
          <a:p>
            <a:pPr eaLnBrk="1" hangingPunct="1">
              <a:spcBef>
                <a:spcPct val="50000"/>
              </a:spcBef>
              <a:buClrTx/>
              <a:buFontTx/>
              <a:buNone/>
            </a:pPr>
            <a:endParaRPr lang="en-US" altLang="en-US" sz="3200">
              <a:latin typeface="Arial" panose="020B0604020202020204" pitchFamily="34" charset="0"/>
            </a:endParaRPr>
          </a:p>
        </p:txBody>
      </p:sp>
      <p:sp>
        <p:nvSpPr>
          <p:cNvPr id="32772" name="Text Box 4">
            <a:extLst>
              <a:ext uri="{FF2B5EF4-FFF2-40B4-BE49-F238E27FC236}">
                <a16:creationId xmlns:a16="http://schemas.microsoft.com/office/drawing/2014/main" id="{47EC86BC-D469-4F34-AAAE-64336483D31C}"/>
              </a:ext>
            </a:extLst>
          </p:cNvPr>
          <p:cNvSpPr txBox="1">
            <a:spLocks noChangeArrowheads="1"/>
          </p:cNvSpPr>
          <p:nvPr/>
        </p:nvSpPr>
        <p:spPr bwMode="auto">
          <a:xfrm>
            <a:off x="7239000" y="5865813"/>
            <a:ext cx="914400" cy="228600"/>
          </a:xfrm>
          <a:prstGeom prst="rect">
            <a:avLst/>
          </a:prstGeom>
          <a:solidFill>
            <a:schemeClr val="bg1"/>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lr>
                <a:schemeClr val="hlink"/>
              </a:buClr>
              <a:buFont typeface="Wingdings" panose="05000000000000000000" pitchFamily="2" charset="2"/>
              <a:buChar char="v"/>
              <a:defRPr sz="2800">
                <a:solidFill>
                  <a:schemeClr val="tx1"/>
                </a:solidFill>
                <a:latin typeface="Tahoma" panose="020B0604030504040204" pitchFamily="34" charset="0"/>
              </a:defRPr>
            </a:lvl1pPr>
            <a:lvl2pPr marL="742950" indent="-285750">
              <a:spcBef>
                <a:spcPct val="20000"/>
              </a:spcBef>
              <a:buClr>
                <a:srgbClr val="FF0000"/>
              </a:buClr>
              <a:buFont typeface="Wingdings" panose="05000000000000000000" pitchFamily="2" charset="2"/>
              <a:buChar char="§"/>
              <a:defRPr sz="2400">
                <a:solidFill>
                  <a:schemeClr val="tx1"/>
                </a:solidFill>
                <a:latin typeface="Tahoma" panose="020B0604030504040204" pitchFamily="34" charset="0"/>
              </a:defRPr>
            </a:lvl2pPr>
            <a:lvl3pPr marL="1143000" indent="-228600">
              <a:spcBef>
                <a:spcPct val="20000"/>
              </a:spcBef>
              <a:buClr>
                <a:schemeClr val="accent2"/>
              </a:buClr>
              <a:buChar char="•"/>
              <a:defRPr sz="2400">
                <a:solidFill>
                  <a:schemeClr val="tx1"/>
                </a:solidFill>
                <a:latin typeface="Tahoma" panose="020B0604030504040204" pitchFamily="34" charset="0"/>
              </a:defRPr>
            </a:lvl3pPr>
            <a:lvl4pPr marL="1600200" indent="-228600">
              <a:spcBef>
                <a:spcPct val="20000"/>
              </a:spcBef>
              <a:buClr>
                <a:schemeClr val="hlink"/>
              </a:buClr>
              <a:buFont typeface="Arial" panose="020B0604020202020204" pitchFamily="34" charset="0"/>
              <a:buChar char="–"/>
              <a:defRPr sz="2000">
                <a:solidFill>
                  <a:schemeClr val="tx1"/>
                </a:solidFill>
                <a:latin typeface="Tahoma" panose="020B0604030504040204" pitchFamily="34" charset="0"/>
              </a:defRPr>
            </a:lvl4pPr>
            <a:lvl5pPr marL="2057400" indent="-228600">
              <a:spcBef>
                <a:spcPct val="20000"/>
              </a:spcBef>
              <a:buClr>
                <a:srgbClr val="FF0000"/>
              </a:buClr>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9pPr>
          </a:lstStyle>
          <a:p>
            <a:pPr algn="ctr">
              <a:spcBef>
                <a:spcPct val="50000"/>
              </a:spcBef>
              <a:buClrTx/>
              <a:buFontTx/>
              <a:buNone/>
            </a:pPr>
            <a:r>
              <a:rPr lang="en-US" altLang="en-US" sz="1400" b="1"/>
              <a:t>Unit 7</a:t>
            </a:r>
          </a:p>
        </p:txBody>
      </p:sp>
      <p:pic>
        <p:nvPicPr>
          <p:cNvPr id="32773" name="Picture 5">
            <a:extLst>
              <a:ext uri="{FF2B5EF4-FFF2-40B4-BE49-F238E27FC236}">
                <a16:creationId xmlns:a16="http://schemas.microsoft.com/office/drawing/2014/main" id="{F6511CBC-015A-4B4F-B6AA-BF1018214A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6950" y="5027613"/>
            <a:ext cx="681038"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Text Box 6">
            <a:extLst>
              <a:ext uri="{FF2B5EF4-FFF2-40B4-BE49-F238E27FC236}">
                <a16:creationId xmlns:a16="http://schemas.microsoft.com/office/drawing/2014/main" id="{7A3E6FA4-DCE0-4E4B-B3C0-62258B675117}"/>
              </a:ext>
            </a:extLst>
          </p:cNvPr>
          <p:cNvSpPr txBox="1">
            <a:spLocks noChangeArrowheads="1"/>
          </p:cNvSpPr>
          <p:nvPr/>
        </p:nvSpPr>
        <p:spPr bwMode="auto">
          <a:xfrm>
            <a:off x="1417638" y="381000"/>
            <a:ext cx="6324600" cy="639763"/>
          </a:xfrm>
          <a:prstGeom prst="rect">
            <a:avLst/>
          </a:prstGeom>
          <a:solidFill>
            <a:schemeClr val="tx1"/>
          </a:solidFill>
          <a:ln w="381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chemeClr val="bg1">
                      <a:alpha val="50000"/>
                    </a:schemeClr>
                  </a:outerShdw>
                </a:effectLst>
              </a14:hiddenEffects>
            </a:ext>
          </a:extLst>
        </p:spPr>
        <p:txBody>
          <a:bodyPr anchor="ctr" anchorCtr="1"/>
          <a:lstStyle>
            <a:lvl1pPr>
              <a:spcBef>
                <a:spcPct val="20000"/>
              </a:spcBef>
              <a:buClr>
                <a:schemeClr val="hlink"/>
              </a:buClr>
              <a:buFont typeface="Wingdings" panose="05000000000000000000" pitchFamily="2" charset="2"/>
              <a:buChar char="v"/>
              <a:defRPr sz="2800">
                <a:solidFill>
                  <a:schemeClr val="tx1"/>
                </a:solidFill>
                <a:latin typeface="Tahoma" panose="020B0604030504040204" pitchFamily="34" charset="0"/>
              </a:defRPr>
            </a:lvl1pPr>
            <a:lvl2pPr marL="742950" indent="-285750">
              <a:spcBef>
                <a:spcPct val="20000"/>
              </a:spcBef>
              <a:buClr>
                <a:srgbClr val="FF0000"/>
              </a:buClr>
              <a:buFont typeface="Wingdings" panose="05000000000000000000" pitchFamily="2" charset="2"/>
              <a:buChar char="§"/>
              <a:defRPr sz="2400">
                <a:solidFill>
                  <a:schemeClr val="tx1"/>
                </a:solidFill>
                <a:latin typeface="Tahoma" panose="020B0604030504040204" pitchFamily="34" charset="0"/>
              </a:defRPr>
            </a:lvl2pPr>
            <a:lvl3pPr marL="1143000" indent="-228600">
              <a:spcBef>
                <a:spcPct val="20000"/>
              </a:spcBef>
              <a:buClr>
                <a:schemeClr val="accent2"/>
              </a:buClr>
              <a:buChar char="•"/>
              <a:defRPr sz="2400">
                <a:solidFill>
                  <a:schemeClr val="tx1"/>
                </a:solidFill>
                <a:latin typeface="Tahoma" panose="020B0604030504040204" pitchFamily="34" charset="0"/>
              </a:defRPr>
            </a:lvl3pPr>
            <a:lvl4pPr marL="1600200" indent="-228600">
              <a:spcBef>
                <a:spcPct val="20000"/>
              </a:spcBef>
              <a:buClr>
                <a:schemeClr val="hlink"/>
              </a:buClr>
              <a:buFont typeface="Arial" panose="020B0604020202020204" pitchFamily="34" charset="0"/>
              <a:buChar char="–"/>
              <a:defRPr sz="2000">
                <a:solidFill>
                  <a:schemeClr val="tx1"/>
                </a:solidFill>
                <a:latin typeface="Tahoma" panose="020B0604030504040204" pitchFamily="34" charset="0"/>
              </a:defRPr>
            </a:lvl4pPr>
            <a:lvl5pPr marL="2057400" indent="-228600">
              <a:spcBef>
                <a:spcPct val="20000"/>
              </a:spcBef>
              <a:buClr>
                <a:srgbClr val="FF0000"/>
              </a:buClr>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9pPr>
          </a:lstStyle>
          <a:p>
            <a:pPr algn="ctr">
              <a:spcBef>
                <a:spcPct val="50000"/>
              </a:spcBef>
              <a:buClrTx/>
              <a:buFontTx/>
              <a:buNone/>
            </a:pPr>
            <a:r>
              <a:rPr lang="en-US" altLang="en-US" sz="3200" b="1">
                <a:solidFill>
                  <a:schemeClr val="bg1"/>
                </a:solidFill>
              </a:rPr>
              <a:t>Unit 7 Objective</a:t>
            </a:r>
          </a:p>
        </p:txBody>
      </p:sp>
      <p:sp>
        <p:nvSpPr>
          <p:cNvPr id="32775" name="Text Box 7">
            <a:extLst>
              <a:ext uri="{FF2B5EF4-FFF2-40B4-BE49-F238E27FC236}">
                <a16:creationId xmlns:a16="http://schemas.microsoft.com/office/drawing/2014/main" id="{9E1C3920-C42C-4460-9EEF-F25C445FE535}"/>
              </a:ext>
            </a:extLst>
          </p:cNvPr>
          <p:cNvSpPr txBox="1">
            <a:spLocks noChangeArrowheads="1"/>
          </p:cNvSpPr>
          <p:nvPr/>
        </p:nvSpPr>
        <p:spPr bwMode="auto">
          <a:xfrm>
            <a:off x="1235075" y="1985963"/>
            <a:ext cx="68008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974725" indent="-342900">
              <a:defRPr>
                <a:solidFill>
                  <a:schemeClr val="tx1"/>
                </a:solidFill>
                <a:latin typeface="Arial" panose="020B0604020202020204" pitchFamily="34" charset="0"/>
              </a:defRPr>
            </a:lvl2pPr>
            <a:lvl3pPr marL="1431925" indent="-342900">
              <a:defRPr>
                <a:solidFill>
                  <a:schemeClr val="tx1"/>
                </a:solidFill>
                <a:latin typeface="Arial" panose="020B0604020202020204" pitchFamily="34" charset="0"/>
              </a:defRPr>
            </a:lvl3pPr>
            <a:lvl4pPr marL="1889125" indent="-342900">
              <a:defRPr>
                <a:solidFill>
                  <a:schemeClr val="tx1"/>
                </a:solidFill>
                <a:latin typeface="Arial" panose="020B0604020202020204" pitchFamily="34" charset="0"/>
              </a:defRPr>
            </a:lvl4pPr>
            <a:lvl5pPr marL="2346325" indent="-342900">
              <a:defRPr>
                <a:solidFill>
                  <a:schemeClr val="tx1"/>
                </a:solidFill>
                <a:latin typeface="Arial" panose="020B0604020202020204" pitchFamily="34" charset="0"/>
              </a:defRPr>
            </a:lvl5pPr>
            <a:lvl6pPr marL="2803525" indent="-342900" eaLnBrk="0" fontAlgn="base" hangingPunct="0">
              <a:spcBef>
                <a:spcPct val="0"/>
              </a:spcBef>
              <a:spcAft>
                <a:spcPct val="0"/>
              </a:spcAft>
              <a:defRPr>
                <a:solidFill>
                  <a:schemeClr val="tx1"/>
                </a:solidFill>
                <a:latin typeface="Arial" panose="020B0604020202020204" pitchFamily="34" charset="0"/>
              </a:defRPr>
            </a:lvl6pPr>
            <a:lvl7pPr marL="3260725" indent="-342900" eaLnBrk="0" fontAlgn="base" hangingPunct="0">
              <a:spcBef>
                <a:spcPct val="0"/>
              </a:spcBef>
              <a:spcAft>
                <a:spcPct val="0"/>
              </a:spcAft>
              <a:defRPr>
                <a:solidFill>
                  <a:schemeClr val="tx1"/>
                </a:solidFill>
                <a:latin typeface="Arial" panose="020B0604020202020204" pitchFamily="34" charset="0"/>
              </a:defRPr>
            </a:lvl7pPr>
            <a:lvl8pPr marL="3717925" indent="-342900" eaLnBrk="0" fontAlgn="base" hangingPunct="0">
              <a:spcBef>
                <a:spcPct val="0"/>
              </a:spcBef>
              <a:spcAft>
                <a:spcPct val="0"/>
              </a:spcAft>
              <a:defRPr>
                <a:solidFill>
                  <a:schemeClr val="tx1"/>
                </a:solidFill>
                <a:latin typeface="Arial" panose="020B0604020202020204" pitchFamily="34" charset="0"/>
              </a:defRPr>
            </a:lvl8pPr>
            <a:lvl9pPr marL="4175125" indent="-3429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latin typeface="Tahoma" panose="020B0604030504040204" pitchFamily="34" charset="0"/>
              </a:rPr>
              <a:t>Given the criteria in the Simulation Task Book and an incident simulation, students will ensure the completion of eleven or more tasks.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Rectangle 11">
            <a:extLst>
              <a:ext uri="{FF2B5EF4-FFF2-40B4-BE49-F238E27FC236}">
                <a16:creationId xmlns:a16="http://schemas.microsoft.com/office/drawing/2014/main" id="{D7EFE511-05FB-44F6-B461-23E5992F612E}"/>
              </a:ext>
            </a:extLst>
          </p:cNvPr>
          <p:cNvSpPr>
            <a:spLocks noChangeArrowheads="1"/>
          </p:cNvSpPr>
          <p:nvPr/>
        </p:nvSpPr>
        <p:spPr bwMode="auto">
          <a:xfrm>
            <a:off x="685800" y="838200"/>
            <a:ext cx="7772400" cy="5562600"/>
          </a:xfrm>
          <a:prstGeom prst="rect">
            <a:avLst/>
          </a:prstGeom>
          <a:gradFill rotWithShape="1">
            <a:gsLst>
              <a:gs pos="0">
                <a:schemeClr val="bg1">
                  <a:alpha val="70000"/>
                </a:schemeClr>
              </a:gs>
              <a:gs pos="100000">
                <a:srgbClr val="006666">
                  <a:alpha val="70000"/>
                </a:srgbClr>
              </a:gs>
            </a:gsLst>
            <a:lin ang="5400000" scaled="1"/>
          </a:gradFill>
          <a:ln w="2857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Font typeface="Wingdings" panose="05000000000000000000" pitchFamily="2" charset="2"/>
              <a:buChar char="v"/>
              <a:defRPr sz="2800">
                <a:solidFill>
                  <a:schemeClr val="tx1"/>
                </a:solidFill>
                <a:latin typeface="Tahoma" panose="020B0604030504040204" pitchFamily="34" charset="0"/>
              </a:defRPr>
            </a:lvl1pPr>
            <a:lvl2pPr marL="742950" indent="-285750">
              <a:spcBef>
                <a:spcPct val="20000"/>
              </a:spcBef>
              <a:buClr>
                <a:srgbClr val="FF0000"/>
              </a:buClr>
              <a:buFont typeface="Wingdings" panose="05000000000000000000" pitchFamily="2" charset="2"/>
              <a:buChar char="§"/>
              <a:defRPr sz="2400">
                <a:solidFill>
                  <a:schemeClr val="tx1"/>
                </a:solidFill>
                <a:latin typeface="Tahoma" panose="020B0604030504040204" pitchFamily="34" charset="0"/>
              </a:defRPr>
            </a:lvl2pPr>
            <a:lvl3pPr marL="1143000" indent="-228600">
              <a:spcBef>
                <a:spcPct val="20000"/>
              </a:spcBef>
              <a:buClr>
                <a:schemeClr val="accent2"/>
              </a:buClr>
              <a:buChar char="•"/>
              <a:defRPr sz="2400">
                <a:solidFill>
                  <a:schemeClr val="tx1"/>
                </a:solidFill>
                <a:latin typeface="Tahoma" panose="020B0604030504040204" pitchFamily="34" charset="0"/>
              </a:defRPr>
            </a:lvl3pPr>
            <a:lvl4pPr marL="1600200" indent="-228600">
              <a:spcBef>
                <a:spcPct val="20000"/>
              </a:spcBef>
              <a:buClr>
                <a:schemeClr val="hlink"/>
              </a:buClr>
              <a:buFont typeface="Arial" panose="020B0604020202020204" pitchFamily="34" charset="0"/>
              <a:buChar char="–"/>
              <a:defRPr sz="2000">
                <a:solidFill>
                  <a:schemeClr val="tx1"/>
                </a:solidFill>
                <a:latin typeface="Tahoma" panose="020B0604030504040204" pitchFamily="34" charset="0"/>
              </a:defRPr>
            </a:lvl4pPr>
            <a:lvl5pPr marL="2057400" indent="-228600">
              <a:spcBef>
                <a:spcPct val="20000"/>
              </a:spcBef>
              <a:buClr>
                <a:srgbClr val="FF0000"/>
              </a:buClr>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9pPr>
          </a:lstStyle>
          <a:p>
            <a:pPr algn="ctr" eaLnBrk="1" hangingPunct="1">
              <a:buFont typeface="Wingdings" panose="05000000000000000000" pitchFamily="2" charset="2"/>
              <a:buNone/>
            </a:pPr>
            <a:endParaRPr lang="en-US" altLang="en-US"/>
          </a:p>
          <a:p>
            <a:pPr algn="ctr" eaLnBrk="1" hangingPunct="1">
              <a:buFont typeface="Wingdings" panose="05000000000000000000" pitchFamily="2" charset="2"/>
              <a:buNone/>
            </a:pPr>
            <a:endParaRPr lang="en-US" altLang="en-US"/>
          </a:p>
        </p:txBody>
      </p:sp>
      <p:sp>
        <p:nvSpPr>
          <p:cNvPr id="6147" name="Text Box 12">
            <a:extLst>
              <a:ext uri="{FF2B5EF4-FFF2-40B4-BE49-F238E27FC236}">
                <a16:creationId xmlns:a16="http://schemas.microsoft.com/office/drawing/2014/main" id="{18CA3706-1B1A-4310-A37A-8D4142E7D6EB}"/>
              </a:ext>
            </a:extLst>
          </p:cNvPr>
          <p:cNvSpPr txBox="1">
            <a:spLocks noChangeArrowheads="1"/>
          </p:cNvSpPr>
          <p:nvPr/>
        </p:nvSpPr>
        <p:spPr bwMode="auto">
          <a:xfrm>
            <a:off x="914400" y="990600"/>
            <a:ext cx="7313613" cy="5181600"/>
          </a:xfrm>
          <a:prstGeom prst="rect">
            <a:avLst/>
          </a:prstGeom>
          <a:gradFill rotWithShape="1">
            <a:gsLst>
              <a:gs pos="0">
                <a:srgbClr val="FFFFFF"/>
              </a:gs>
              <a:gs pos="100000">
                <a:srgbClr val="F5F6CE"/>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lr>
                <a:schemeClr val="hlink"/>
              </a:buClr>
              <a:buFont typeface="Wingdings" panose="05000000000000000000" pitchFamily="2" charset="2"/>
              <a:buChar char="v"/>
              <a:defRPr sz="2800">
                <a:solidFill>
                  <a:schemeClr val="tx1"/>
                </a:solidFill>
                <a:latin typeface="Tahoma" panose="020B0604030504040204" pitchFamily="34" charset="0"/>
              </a:defRPr>
            </a:lvl1pPr>
            <a:lvl2pPr marL="742950" indent="-285750">
              <a:spcBef>
                <a:spcPct val="20000"/>
              </a:spcBef>
              <a:buClr>
                <a:srgbClr val="FF0000"/>
              </a:buClr>
              <a:buFont typeface="Wingdings" panose="05000000000000000000" pitchFamily="2" charset="2"/>
              <a:buChar char="§"/>
              <a:defRPr sz="2400">
                <a:solidFill>
                  <a:schemeClr val="tx1"/>
                </a:solidFill>
                <a:latin typeface="Tahoma" panose="020B0604030504040204" pitchFamily="34" charset="0"/>
              </a:defRPr>
            </a:lvl2pPr>
            <a:lvl3pPr marL="1143000" indent="-228600">
              <a:spcBef>
                <a:spcPct val="20000"/>
              </a:spcBef>
              <a:buClr>
                <a:schemeClr val="accent2"/>
              </a:buClr>
              <a:buChar char="•"/>
              <a:defRPr sz="2400">
                <a:solidFill>
                  <a:schemeClr val="tx1"/>
                </a:solidFill>
                <a:latin typeface="Tahoma" panose="020B0604030504040204" pitchFamily="34" charset="0"/>
              </a:defRPr>
            </a:lvl3pPr>
            <a:lvl4pPr marL="1600200" indent="-228600">
              <a:spcBef>
                <a:spcPct val="20000"/>
              </a:spcBef>
              <a:buClr>
                <a:schemeClr val="hlink"/>
              </a:buClr>
              <a:buFont typeface="Arial" panose="020B0604020202020204" pitchFamily="34" charset="0"/>
              <a:buChar char="–"/>
              <a:defRPr sz="2000">
                <a:solidFill>
                  <a:schemeClr val="tx1"/>
                </a:solidFill>
                <a:latin typeface="Tahoma" panose="020B0604030504040204" pitchFamily="34" charset="0"/>
              </a:defRPr>
            </a:lvl4pPr>
            <a:lvl5pPr marL="2057400" indent="-228600">
              <a:spcBef>
                <a:spcPct val="20000"/>
              </a:spcBef>
              <a:buClr>
                <a:srgbClr val="FF0000"/>
              </a:buClr>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9pPr>
          </a:lstStyle>
          <a:p>
            <a:pPr algn="ctr" eaLnBrk="1" hangingPunct="1">
              <a:buClrTx/>
              <a:buFontTx/>
              <a:buNone/>
            </a:pPr>
            <a:br>
              <a:rPr lang="en-US" altLang="en-US" sz="3200"/>
            </a:br>
            <a:endParaRPr lang="en-US" altLang="en-US" sz="3200"/>
          </a:p>
          <a:p>
            <a:pPr eaLnBrk="1" hangingPunct="1">
              <a:spcBef>
                <a:spcPct val="50000"/>
              </a:spcBef>
              <a:buClrTx/>
              <a:buFontTx/>
              <a:buNone/>
            </a:pPr>
            <a:endParaRPr lang="en-US" altLang="en-US" sz="3200">
              <a:latin typeface="Arial" panose="020B0604020202020204" pitchFamily="34" charset="0"/>
            </a:endParaRPr>
          </a:p>
        </p:txBody>
      </p:sp>
      <p:sp>
        <p:nvSpPr>
          <p:cNvPr id="6148" name="Text Box 13">
            <a:extLst>
              <a:ext uri="{FF2B5EF4-FFF2-40B4-BE49-F238E27FC236}">
                <a16:creationId xmlns:a16="http://schemas.microsoft.com/office/drawing/2014/main" id="{E2E493A9-EDBA-4A33-844D-A76C97C812B6}"/>
              </a:ext>
            </a:extLst>
          </p:cNvPr>
          <p:cNvSpPr txBox="1">
            <a:spLocks noChangeArrowheads="1"/>
          </p:cNvSpPr>
          <p:nvPr/>
        </p:nvSpPr>
        <p:spPr bwMode="auto">
          <a:xfrm>
            <a:off x="7239000" y="5867400"/>
            <a:ext cx="914400" cy="228600"/>
          </a:xfrm>
          <a:prstGeom prst="rect">
            <a:avLst/>
          </a:prstGeom>
          <a:solidFill>
            <a:schemeClr val="bg1"/>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lr>
                <a:schemeClr val="hlink"/>
              </a:buClr>
              <a:buFont typeface="Wingdings" panose="05000000000000000000" pitchFamily="2" charset="2"/>
              <a:buChar char="v"/>
              <a:defRPr sz="2800">
                <a:solidFill>
                  <a:schemeClr val="tx1"/>
                </a:solidFill>
                <a:latin typeface="Tahoma" panose="020B0604030504040204" pitchFamily="34" charset="0"/>
              </a:defRPr>
            </a:lvl1pPr>
            <a:lvl2pPr marL="742950" indent="-285750">
              <a:spcBef>
                <a:spcPct val="20000"/>
              </a:spcBef>
              <a:buClr>
                <a:srgbClr val="FF0000"/>
              </a:buClr>
              <a:buFont typeface="Wingdings" panose="05000000000000000000" pitchFamily="2" charset="2"/>
              <a:buChar char="§"/>
              <a:defRPr sz="2400">
                <a:solidFill>
                  <a:schemeClr val="tx1"/>
                </a:solidFill>
                <a:latin typeface="Tahoma" panose="020B0604030504040204" pitchFamily="34" charset="0"/>
              </a:defRPr>
            </a:lvl2pPr>
            <a:lvl3pPr marL="1143000" indent="-228600">
              <a:spcBef>
                <a:spcPct val="20000"/>
              </a:spcBef>
              <a:buClr>
                <a:schemeClr val="accent2"/>
              </a:buClr>
              <a:buChar char="•"/>
              <a:defRPr sz="2400">
                <a:solidFill>
                  <a:schemeClr val="tx1"/>
                </a:solidFill>
                <a:latin typeface="Tahoma" panose="020B0604030504040204" pitchFamily="34" charset="0"/>
              </a:defRPr>
            </a:lvl3pPr>
            <a:lvl4pPr marL="1600200" indent="-228600">
              <a:spcBef>
                <a:spcPct val="20000"/>
              </a:spcBef>
              <a:buClr>
                <a:schemeClr val="hlink"/>
              </a:buClr>
              <a:buFont typeface="Arial" panose="020B0604020202020204" pitchFamily="34" charset="0"/>
              <a:buChar char="–"/>
              <a:defRPr sz="2000">
                <a:solidFill>
                  <a:schemeClr val="tx1"/>
                </a:solidFill>
                <a:latin typeface="Tahoma" panose="020B0604030504040204" pitchFamily="34" charset="0"/>
              </a:defRPr>
            </a:lvl4pPr>
            <a:lvl5pPr marL="2057400" indent="-228600">
              <a:spcBef>
                <a:spcPct val="20000"/>
              </a:spcBef>
              <a:buClr>
                <a:srgbClr val="FF0000"/>
              </a:buClr>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9pPr>
          </a:lstStyle>
          <a:p>
            <a:pPr algn="ctr">
              <a:spcBef>
                <a:spcPct val="50000"/>
              </a:spcBef>
              <a:buClrTx/>
              <a:buFontTx/>
              <a:buNone/>
            </a:pPr>
            <a:r>
              <a:rPr lang="en-US" altLang="en-US" sz="1400" b="1"/>
              <a:t>Unit 7</a:t>
            </a:r>
          </a:p>
        </p:txBody>
      </p:sp>
      <p:pic>
        <p:nvPicPr>
          <p:cNvPr id="6149" name="Picture 14">
            <a:extLst>
              <a:ext uri="{FF2B5EF4-FFF2-40B4-BE49-F238E27FC236}">
                <a16:creationId xmlns:a16="http://schemas.microsoft.com/office/drawing/2014/main" id="{9B7E0FB0-2AF2-425B-8D78-10127E64E6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6950" y="5029200"/>
            <a:ext cx="681038"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 Box 15">
            <a:extLst>
              <a:ext uri="{FF2B5EF4-FFF2-40B4-BE49-F238E27FC236}">
                <a16:creationId xmlns:a16="http://schemas.microsoft.com/office/drawing/2014/main" id="{2C6C2BF1-82D4-40F2-BFC8-B3ABB6A7D7A6}"/>
              </a:ext>
            </a:extLst>
          </p:cNvPr>
          <p:cNvSpPr txBox="1">
            <a:spLocks noChangeArrowheads="1"/>
          </p:cNvSpPr>
          <p:nvPr/>
        </p:nvSpPr>
        <p:spPr bwMode="auto">
          <a:xfrm>
            <a:off x="1417638" y="382588"/>
            <a:ext cx="6324600" cy="639762"/>
          </a:xfrm>
          <a:prstGeom prst="rect">
            <a:avLst/>
          </a:prstGeom>
          <a:solidFill>
            <a:schemeClr val="tx1"/>
          </a:solidFill>
          <a:ln w="381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chemeClr val="bg1">
                      <a:alpha val="50000"/>
                    </a:schemeClr>
                  </a:outerShdw>
                </a:effectLst>
              </a14:hiddenEffects>
            </a:ext>
          </a:extLst>
        </p:spPr>
        <p:txBody>
          <a:bodyPr anchor="ctr" anchorCtr="1"/>
          <a:lstStyle>
            <a:lvl1pPr>
              <a:spcBef>
                <a:spcPct val="20000"/>
              </a:spcBef>
              <a:buClr>
                <a:schemeClr val="hlink"/>
              </a:buClr>
              <a:buFont typeface="Wingdings" panose="05000000000000000000" pitchFamily="2" charset="2"/>
              <a:buChar char="v"/>
              <a:defRPr sz="2800">
                <a:solidFill>
                  <a:schemeClr val="tx1"/>
                </a:solidFill>
                <a:latin typeface="Tahoma" panose="020B0604030504040204" pitchFamily="34" charset="0"/>
              </a:defRPr>
            </a:lvl1pPr>
            <a:lvl2pPr marL="742950" indent="-285750">
              <a:spcBef>
                <a:spcPct val="20000"/>
              </a:spcBef>
              <a:buClr>
                <a:srgbClr val="FF0000"/>
              </a:buClr>
              <a:buFont typeface="Wingdings" panose="05000000000000000000" pitchFamily="2" charset="2"/>
              <a:buChar char="§"/>
              <a:defRPr sz="2400">
                <a:solidFill>
                  <a:schemeClr val="tx1"/>
                </a:solidFill>
                <a:latin typeface="Tahoma" panose="020B0604030504040204" pitchFamily="34" charset="0"/>
              </a:defRPr>
            </a:lvl2pPr>
            <a:lvl3pPr marL="1143000" indent="-228600">
              <a:spcBef>
                <a:spcPct val="20000"/>
              </a:spcBef>
              <a:buClr>
                <a:schemeClr val="accent2"/>
              </a:buClr>
              <a:buChar char="•"/>
              <a:defRPr sz="2400">
                <a:solidFill>
                  <a:schemeClr val="tx1"/>
                </a:solidFill>
                <a:latin typeface="Tahoma" panose="020B0604030504040204" pitchFamily="34" charset="0"/>
              </a:defRPr>
            </a:lvl3pPr>
            <a:lvl4pPr marL="1600200" indent="-228600">
              <a:spcBef>
                <a:spcPct val="20000"/>
              </a:spcBef>
              <a:buClr>
                <a:schemeClr val="hlink"/>
              </a:buClr>
              <a:buFont typeface="Arial" panose="020B0604020202020204" pitchFamily="34" charset="0"/>
              <a:buChar char="–"/>
              <a:defRPr sz="2000">
                <a:solidFill>
                  <a:schemeClr val="tx1"/>
                </a:solidFill>
                <a:latin typeface="Tahoma" panose="020B0604030504040204" pitchFamily="34" charset="0"/>
              </a:defRPr>
            </a:lvl4pPr>
            <a:lvl5pPr marL="2057400" indent="-228600">
              <a:spcBef>
                <a:spcPct val="20000"/>
              </a:spcBef>
              <a:buClr>
                <a:srgbClr val="FF0000"/>
              </a:buClr>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9pPr>
          </a:lstStyle>
          <a:p>
            <a:pPr algn="ctr">
              <a:spcBef>
                <a:spcPct val="50000"/>
              </a:spcBef>
              <a:buClrTx/>
              <a:buFontTx/>
              <a:buNone/>
            </a:pPr>
            <a:r>
              <a:rPr lang="en-US" altLang="en-US" sz="3200" b="1">
                <a:solidFill>
                  <a:schemeClr val="bg1"/>
                </a:solidFill>
              </a:rPr>
              <a:t>Unit 7 Intent</a:t>
            </a:r>
          </a:p>
        </p:txBody>
      </p:sp>
      <p:sp>
        <p:nvSpPr>
          <p:cNvPr id="6151" name="Text Box 17">
            <a:extLst>
              <a:ext uri="{FF2B5EF4-FFF2-40B4-BE49-F238E27FC236}">
                <a16:creationId xmlns:a16="http://schemas.microsoft.com/office/drawing/2014/main" id="{2C5C15CC-73C9-4489-A632-13CF859DD87D}"/>
              </a:ext>
            </a:extLst>
          </p:cNvPr>
          <p:cNvSpPr txBox="1">
            <a:spLocks noChangeArrowheads="1"/>
          </p:cNvSpPr>
          <p:nvPr/>
        </p:nvSpPr>
        <p:spPr bwMode="auto">
          <a:xfrm>
            <a:off x="941388" y="1985963"/>
            <a:ext cx="7046912"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3550" indent="-463550">
              <a:defRPr>
                <a:solidFill>
                  <a:schemeClr val="tx1"/>
                </a:solidFill>
                <a:latin typeface="Arial" panose="020B0604020202020204" pitchFamily="34" charset="0"/>
              </a:defRPr>
            </a:lvl1pPr>
            <a:lvl2pPr marL="974725" indent="-342900">
              <a:defRPr>
                <a:solidFill>
                  <a:schemeClr val="tx1"/>
                </a:solidFill>
                <a:latin typeface="Arial" panose="020B0604020202020204" pitchFamily="34" charset="0"/>
              </a:defRPr>
            </a:lvl2pPr>
            <a:lvl3pPr marL="1431925" indent="-342900">
              <a:defRPr>
                <a:solidFill>
                  <a:schemeClr val="tx1"/>
                </a:solidFill>
                <a:latin typeface="Arial" panose="020B0604020202020204" pitchFamily="34" charset="0"/>
              </a:defRPr>
            </a:lvl3pPr>
            <a:lvl4pPr marL="1889125" indent="-342900">
              <a:defRPr>
                <a:solidFill>
                  <a:schemeClr val="tx1"/>
                </a:solidFill>
                <a:latin typeface="Arial" panose="020B0604020202020204" pitchFamily="34" charset="0"/>
              </a:defRPr>
            </a:lvl4pPr>
            <a:lvl5pPr marL="2346325" indent="-342900">
              <a:defRPr>
                <a:solidFill>
                  <a:schemeClr val="tx1"/>
                </a:solidFill>
                <a:latin typeface="Arial" panose="020B0604020202020204" pitchFamily="34" charset="0"/>
              </a:defRPr>
            </a:lvl5pPr>
            <a:lvl6pPr marL="2803525" indent="-342900" eaLnBrk="0" fontAlgn="base" hangingPunct="0">
              <a:spcBef>
                <a:spcPct val="0"/>
              </a:spcBef>
              <a:spcAft>
                <a:spcPct val="0"/>
              </a:spcAft>
              <a:defRPr>
                <a:solidFill>
                  <a:schemeClr val="tx1"/>
                </a:solidFill>
                <a:latin typeface="Arial" panose="020B0604020202020204" pitchFamily="34" charset="0"/>
              </a:defRPr>
            </a:lvl6pPr>
            <a:lvl7pPr marL="3260725" indent="-342900" eaLnBrk="0" fontAlgn="base" hangingPunct="0">
              <a:spcBef>
                <a:spcPct val="0"/>
              </a:spcBef>
              <a:spcAft>
                <a:spcPct val="0"/>
              </a:spcAft>
              <a:defRPr>
                <a:solidFill>
                  <a:schemeClr val="tx1"/>
                </a:solidFill>
                <a:latin typeface="Arial" panose="020B0604020202020204" pitchFamily="34" charset="0"/>
              </a:defRPr>
            </a:lvl7pPr>
            <a:lvl8pPr marL="3717925" indent="-342900" eaLnBrk="0" fontAlgn="base" hangingPunct="0">
              <a:spcBef>
                <a:spcPct val="0"/>
              </a:spcBef>
              <a:spcAft>
                <a:spcPct val="0"/>
              </a:spcAft>
              <a:defRPr>
                <a:solidFill>
                  <a:schemeClr val="tx1"/>
                </a:solidFill>
                <a:latin typeface="Arial" panose="020B0604020202020204" pitchFamily="34" charset="0"/>
              </a:defRPr>
            </a:lvl8pPr>
            <a:lvl9pPr marL="4175125" indent="-3429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latin typeface="Tahoma" panose="020B0604030504040204" pitchFamily="34" charset="0"/>
              </a:rPr>
              <a:t>	The intent of this simulation is to provide the maximum amount of learning through practice and coaching. This is where the majority of the tasks in the Simulation Task Book will be attained.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C082DED0-7790-4BCB-BC40-0B08AB91A428}"/>
              </a:ext>
            </a:extLst>
          </p:cNvPr>
          <p:cNvSpPr>
            <a:spLocks noChangeArrowheads="1"/>
          </p:cNvSpPr>
          <p:nvPr/>
        </p:nvSpPr>
        <p:spPr bwMode="auto">
          <a:xfrm>
            <a:off x="685800" y="836613"/>
            <a:ext cx="7772400" cy="5562600"/>
          </a:xfrm>
          <a:prstGeom prst="rect">
            <a:avLst/>
          </a:prstGeom>
          <a:gradFill rotWithShape="1">
            <a:gsLst>
              <a:gs pos="0">
                <a:schemeClr val="bg1">
                  <a:alpha val="70000"/>
                </a:schemeClr>
              </a:gs>
              <a:gs pos="100000">
                <a:srgbClr val="006666">
                  <a:alpha val="70000"/>
                </a:srgbClr>
              </a:gs>
            </a:gsLst>
            <a:lin ang="5400000" scaled="1"/>
          </a:gradFill>
          <a:ln w="2857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Font typeface="Wingdings" panose="05000000000000000000" pitchFamily="2" charset="2"/>
              <a:buChar char="v"/>
              <a:defRPr sz="2800">
                <a:solidFill>
                  <a:schemeClr val="tx1"/>
                </a:solidFill>
                <a:latin typeface="Tahoma" panose="020B0604030504040204" pitchFamily="34" charset="0"/>
              </a:defRPr>
            </a:lvl1pPr>
            <a:lvl2pPr marL="742950" indent="-285750">
              <a:spcBef>
                <a:spcPct val="20000"/>
              </a:spcBef>
              <a:buClr>
                <a:srgbClr val="FF0000"/>
              </a:buClr>
              <a:buFont typeface="Wingdings" panose="05000000000000000000" pitchFamily="2" charset="2"/>
              <a:buChar char="§"/>
              <a:defRPr sz="2400">
                <a:solidFill>
                  <a:schemeClr val="tx1"/>
                </a:solidFill>
                <a:latin typeface="Tahoma" panose="020B0604030504040204" pitchFamily="34" charset="0"/>
              </a:defRPr>
            </a:lvl2pPr>
            <a:lvl3pPr marL="1143000" indent="-228600">
              <a:spcBef>
                <a:spcPct val="20000"/>
              </a:spcBef>
              <a:buClr>
                <a:schemeClr val="accent2"/>
              </a:buClr>
              <a:buChar char="•"/>
              <a:defRPr sz="2400">
                <a:solidFill>
                  <a:schemeClr val="tx1"/>
                </a:solidFill>
                <a:latin typeface="Tahoma" panose="020B0604030504040204" pitchFamily="34" charset="0"/>
              </a:defRPr>
            </a:lvl3pPr>
            <a:lvl4pPr marL="1600200" indent="-228600">
              <a:spcBef>
                <a:spcPct val="20000"/>
              </a:spcBef>
              <a:buClr>
                <a:schemeClr val="hlink"/>
              </a:buClr>
              <a:buFont typeface="Arial" panose="020B0604020202020204" pitchFamily="34" charset="0"/>
              <a:buChar char="–"/>
              <a:defRPr sz="2000">
                <a:solidFill>
                  <a:schemeClr val="tx1"/>
                </a:solidFill>
                <a:latin typeface="Tahoma" panose="020B0604030504040204" pitchFamily="34" charset="0"/>
              </a:defRPr>
            </a:lvl4pPr>
            <a:lvl5pPr marL="2057400" indent="-228600">
              <a:spcBef>
                <a:spcPct val="20000"/>
              </a:spcBef>
              <a:buClr>
                <a:srgbClr val="FF0000"/>
              </a:buClr>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9pPr>
          </a:lstStyle>
          <a:p>
            <a:pPr algn="ctr" eaLnBrk="1" hangingPunct="1">
              <a:buFont typeface="Wingdings" panose="05000000000000000000" pitchFamily="2" charset="2"/>
              <a:buNone/>
            </a:pPr>
            <a:endParaRPr lang="en-US" altLang="en-US"/>
          </a:p>
          <a:p>
            <a:pPr algn="ctr" eaLnBrk="1" hangingPunct="1">
              <a:buFont typeface="Wingdings" panose="05000000000000000000" pitchFamily="2" charset="2"/>
              <a:buNone/>
            </a:pPr>
            <a:endParaRPr lang="en-US" altLang="en-US"/>
          </a:p>
        </p:txBody>
      </p:sp>
      <p:sp>
        <p:nvSpPr>
          <p:cNvPr id="8195" name="Text Box 3">
            <a:extLst>
              <a:ext uri="{FF2B5EF4-FFF2-40B4-BE49-F238E27FC236}">
                <a16:creationId xmlns:a16="http://schemas.microsoft.com/office/drawing/2014/main" id="{1037B29E-40C6-4990-B867-3412EFAF5480}"/>
              </a:ext>
            </a:extLst>
          </p:cNvPr>
          <p:cNvSpPr txBox="1">
            <a:spLocks noChangeArrowheads="1"/>
          </p:cNvSpPr>
          <p:nvPr/>
        </p:nvSpPr>
        <p:spPr bwMode="auto">
          <a:xfrm>
            <a:off x="914400" y="989013"/>
            <a:ext cx="7313613" cy="5181600"/>
          </a:xfrm>
          <a:prstGeom prst="rect">
            <a:avLst/>
          </a:prstGeom>
          <a:gradFill rotWithShape="1">
            <a:gsLst>
              <a:gs pos="0">
                <a:srgbClr val="FFFFFF"/>
              </a:gs>
              <a:gs pos="100000">
                <a:srgbClr val="F5F6CE"/>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lr>
                <a:schemeClr val="hlink"/>
              </a:buClr>
              <a:buFont typeface="Wingdings" panose="05000000000000000000" pitchFamily="2" charset="2"/>
              <a:buChar char="v"/>
              <a:defRPr sz="2800">
                <a:solidFill>
                  <a:schemeClr val="tx1"/>
                </a:solidFill>
                <a:latin typeface="Tahoma" panose="020B0604030504040204" pitchFamily="34" charset="0"/>
              </a:defRPr>
            </a:lvl1pPr>
            <a:lvl2pPr marL="742950" indent="-285750">
              <a:spcBef>
                <a:spcPct val="20000"/>
              </a:spcBef>
              <a:buClr>
                <a:srgbClr val="FF0000"/>
              </a:buClr>
              <a:buFont typeface="Wingdings" panose="05000000000000000000" pitchFamily="2" charset="2"/>
              <a:buChar char="§"/>
              <a:defRPr sz="2400">
                <a:solidFill>
                  <a:schemeClr val="tx1"/>
                </a:solidFill>
                <a:latin typeface="Tahoma" panose="020B0604030504040204" pitchFamily="34" charset="0"/>
              </a:defRPr>
            </a:lvl2pPr>
            <a:lvl3pPr marL="1143000" indent="-228600">
              <a:spcBef>
                <a:spcPct val="20000"/>
              </a:spcBef>
              <a:buClr>
                <a:schemeClr val="accent2"/>
              </a:buClr>
              <a:buChar char="•"/>
              <a:defRPr sz="2400">
                <a:solidFill>
                  <a:schemeClr val="tx1"/>
                </a:solidFill>
                <a:latin typeface="Tahoma" panose="020B0604030504040204" pitchFamily="34" charset="0"/>
              </a:defRPr>
            </a:lvl3pPr>
            <a:lvl4pPr marL="1600200" indent="-228600">
              <a:spcBef>
                <a:spcPct val="20000"/>
              </a:spcBef>
              <a:buClr>
                <a:schemeClr val="hlink"/>
              </a:buClr>
              <a:buFont typeface="Arial" panose="020B0604020202020204" pitchFamily="34" charset="0"/>
              <a:buChar char="–"/>
              <a:defRPr sz="2000">
                <a:solidFill>
                  <a:schemeClr val="tx1"/>
                </a:solidFill>
                <a:latin typeface="Tahoma" panose="020B0604030504040204" pitchFamily="34" charset="0"/>
              </a:defRPr>
            </a:lvl4pPr>
            <a:lvl5pPr marL="2057400" indent="-228600">
              <a:spcBef>
                <a:spcPct val="20000"/>
              </a:spcBef>
              <a:buClr>
                <a:srgbClr val="FF0000"/>
              </a:buClr>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9pPr>
          </a:lstStyle>
          <a:p>
            <a:pPr algn="ctr" eaLnBrk="1" hangingPunct="1">
              <a:buClrTx/>
              <a:buFontTx/>
              <a:buNone/>
            </a:pPr>
            <a:br>
              <a:rPr lang="en-US" altLang="en-US" sz="3200"/>
            </a:br>
            <a:endParaRPr lang="en-US" altLang="en-US" sz="3200"/>
          </a:p>
          <a:p>
            <a:pPr eaLnBrk="1" hangingPunct="1">
              <a:spcBef>
                <a:spcPct val="50000"/>
              </a:spcBef>
              <a:buClrTx/>
              <a:buFontTx/>
              <a:buNone/>
            </a:pPr>
            <a:endParaRPr lang="en-US" altLang="en-US" sz="3200">
              <a:latin typeface="Arial" panose="020B0604020202020204" pitchFamily="34" charset="0"/>
            </a:endParaRPr>
          </a:p>
        </p:txBody>
      </p:sp>
      <p:sp>
        <p:nvSpPr>
          <p:cNvPr id="8196" name="Text Box 4">
            <a:extLst>
              <a:ext uri="{FF2B5EF4-FFF2-40B4-BE49-F238E27FC236}">
                <a16:creationId xmlns:a16="http://schemas.microsoft.com/office/drawing/2014/main" id="{977ED020-F37B-4B47-9939-A36723CD3933}"/>
              </a:ext>
            </a:extLst>
          </p:cNvPr>
          <p:cNvSpPr txBox="1">
            <a:spLocks noChangeArrowheads="1"/>
          </p:cNvSpPr>
          <p:nvPr/>
        </p:nvSpPr>
        <p:spPr bwMode="auto">
          <a:xfrm>
            <a:off x="7239000" y="5865813"/>
            <a:ext cx="914400" cy="228600"/>
          </a:xfrm>
          <a:prstGeom prst="rect">
            <a:avLst/>
          </a:prstGeom>
          <a:solidFill>
            <a:schemeClr val="bg1"/>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lr>
                <a:schemeClr val="hlink"/>
              </a:buClr>
              <a:buFont typeface="Wingdings" panose="05000000000000000000" pitchFamily="2" charset="2"/>
              <a:buChar char="v"/>
              <a:defRPr sz="2800">
                <a:solidFill>
                  <a:schemeClr val="tx1"/>
                </a:solidFill>
                <a:latin typeface="Tahoma" panose="020B0604030504040204" pitchFamily="34" charset="0"/>
              </a:defRPr>
            </a:lvl1pPr>
            <a:lvl2pPr marL="742950" indent="-285750">
              <a:spcBef>
                <a:spcPct val="20000"/>
              </a:spcBef>
              <a:buClr>
                <a:srgbClr val="FF0000"/>
              </a:buClr>
              <a:buFont typeface="Wingdings" panose="05000000000000000000" pitchFamily="2" charset="2"/>
              <a:buChar char="§"/>
              <a:defRPr sz="2400">
                <a:solidFill>
                  <a:schemeClr val="tx1"/>
                </a:solidFill>
                <a:latin typeface="Tahoma" panose="020B0604030504040204" pitchFamily="34" charset="0"/>
              </a:defRPr>
            </a:lvl2pPr>
            <a:lvl3pPr marL="1143000" indent="-228600">
              <a:spcBef>
                <a:spcPct val="20000"/>
              </a:spcBef>
              <a:buClr>
                <a:schemeClr val="accent2"/>
              </a:buClr>
              <a:buChar char="•"/>
              <a:defRPr sz="2400">
                <a:solidFill>
                  <a:schemeClr val="tx1"/>
                </a:solidFill>
                <a:latin typeface="Tahoma" panose="020B0604030504040204" pitchFamily="34" charset="0"/>
              </a:defRPr>
            </a:lvl3pPr>
            <a:lvl4pPr marL="1600200" indent="-228600">
              <a:spcBef>
                <a:spcPct val="20000"/>
              </a:spcBef>
              <a:buClr>
                <a:schemeClr val="hlink"/>
              </a:buClr>
              <a:buFont typeface="Arial" panose="020B0604020202020204" pitchFamily="34" charset="0"/>
              <a:buChar char="–"/>
              <a:defRPr sz="2000">
                <a:solidFill>
                  <a:schemeClr val="tx1"/>
                </a:solidFill>
                <a:latin typeface="Tahoma" panose="020B0604030504040204" pitchFamily="34" charset="0"/>
              </a:defRPr>
            </a:lvl4pPr>
            <a:lvl5pPr marL="2057400" indent="-228600">
              <a:spcBef>
                <a:spcPct val="20000"/>
              </a:spcBef>
              <a:buClr>
                <a:srgbClr val="FF0000"/>
              </a:buClr>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9pPr>
          </a:lstStyle>
          <a:p>
            <a:pPr algn="ctr">
              <a:spcBef>
                <a:spcPct val="50000"/>
              </a:spcBef>
              <a:buClrTx/>
              <a:buFontTx/>
              <a:buNone/>
            </a:pPr>
            <a:r>
              <a:rPr lang="en-US" altLang="en-US" sz="1400" b="1"/>
              <a:t>Unit 7</a:t>
            </a:r>
          </a:p>
        </p:txBody>
      </p:sp>
      <p:pic>
        <p:nvPicPr>
          <p:cNvPr id="8197" name="Picture 5">
            <a:extLst>
              <a:ext uri="{FF2B5EF4-FFF2-40B4-BE49-F238E27FC236}">
                <a16:creationId xmlns:a16="http://schemas.microsoft.com/office/drawing/2014/main" id="{E2CB4DAA-8381-490A-A929-21E876C0EB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6950" y="5027613"/>
            <a:ext cx="681038"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 Box 6">
            <a:extLst>
              <a:ext uri="{FF2B5EF4-FFF2-40B4-BE49-F238E27FC236}">
                <a16:creationId xmlns:a16="http://schemas.microsoft.com/office/drawing/2014/main" id="{F09C2132-6B86-4DE1-B1E2-9BBE2FAF6291}"/>
              </a:ext>
            </a:extLst>
          </p:cNvPr>
          <p:cNvSpPr txBox="1">
            <a:spLocks noChangeArrowheads="1"/>
          </p:cNvSpPr>
          <p:nvPr/>
        </p:nvSpPr>
        <p:spPr bwMode="auto">
          <a:xfrm>
            <a:off x="1417638" y="381000"/>
            <a:ext cx="6324600" cy="639763"/>
          </a:xfrm>
          <a:prstGeom prst="rect">
            <a:avLst/>
          </a:prstGeom>
          <a:solidFill>
            <a:schemeClr val="tx1"/>
          </a:solidFill>
          <a:ln w="381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chemeClr val="bg1">
                      <a:alpha val="50000"/>
                    </a:schemeClr>
                  </a:outerShdw>
                </a:effectLst>
              </a14:hiddenEffects>
            </a:ext>
          </a:extLst>
        </p:spPr>
        <p:txBody>
          <a:bodyPr anchor="ctr" anchorCtr="1"/>
          <a:lstStyle>
            <a:lvl1pPr>
              <a:spcBef>
                <a:spcPct val="20000"/>
              </a:spcBef>
              <a:buClr>
                <a:schemeClr val="hlink"/>
              </a:buClr>
              <a:buFont typeface="Wingdings" panose="05000000000000000000" pitchFamily="2" charset="2"/>
              <a:buChar char="v"/>
              <a:defRPr sz="2800">
                <a:solidFill>
                  <a:schemeClr val="tx1"/>
                </a:solidFill>
                <a:latin typeface="Tahoma" panose="020B0604030504040204" pitchFamily="34" charset="0"/>
              </a:defRPr>
            </a:lvl1pPr>
            <a:lvl2pPr marL="742950" indent="-285750">
              <a:spcBef>
                <a:spcPct val="20000"/>
              </a:spcBef>
              <a:buClr>
                <a:srgbClr val="FF0000"/>
              </a:buClr>
              <a:buFont typeface="Wingdings" panose="05000000000000000000" pitchFamily="2" charset="2"/>
              <a:buChar char="§"/>
              <a:defRPr sz="2400">
                <a:solidFill>
                  <a:schemeClr val="tx1"/>
                </a:solidFill>
                <a:latin typeface="Tahoma" panose="020B0604030504040204" pitchFamily="34" charset="0"/>
              </a:defRPr>
            </a:lvl2pPr>
            <a:lvl3pPr marL="1143000" indent="-228600">
              <a:spcBef>
                <a:spcPct val="20000"/>
              </a:spcBef>
              <a:buClr>
                <a:schemeClr val="accent2"/>
              </a:buClr>
              <a:buChar char="•"/>
              <a:defRPr sz="2400">
                <a:solidFill>
                  <a:schemeClr val="tx1"/>
                </a:solidFill>
                <a:latin typeface="Tahoma" panose="020B0604030504040204" pitchFamily="34" charset="0"/>
              </a:defRPr>
            </a:lvl3pPr>
            <a:lvl4pPr marL="1600200" indent="-228600">
              <a:spcBef>
                <a:spcPct val="20000"/>
              </a:spcBef>
              <a:buClr>
                <a:schemeClr val="hlink"/>
              </a:buClr>
              <a:buFont typeface="Arial" panose="020B0604020202020204" pitchFamily="34" charset="0"/>
              <a:buChar char="–"/>
              <a:defRPr sz="2000">
                <a:solidFill>
                  <a:schemeClr val="tx1"/>
                </a:solidFill>
                <a:latin typeface="Tahoma" panose="020B0604030504040204" pitchFamily="34" charset="0"/>
              </a:defRPr>
            </a:lvl4pPr>
            <a:lvl5pPr marL="2057400" indent="-228600">
              <a:spcBef>
                <a:spcPct val="20000"/>
              </a:spcBef>
              <a:buClr>
                <a:srgbClr val="FF0000"/>
              </a:buClr>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9pPr>
          </a:lstStyle>
          <a:p>
            <a:pPr algn="ctr">
              <a:spcBef>
                <a:spcPct val="50000"/>
              </a:spcBef>
              <a:buClrTx/>
              <a:buFontTx/>
              <a:buNone/>
            </a:pPr>
            <a:r>
              <a:rPr lang="en-US" altLang="en-US" sz="3200" b="1">
                <a:solidFill>
                  <a:schemeClr val="bg1"/>
                </a:solidFill>
              </a:rPr>
              <a:t>Unit 7 Objective</a:t>
            </a:r>
          </a:p>
        </p:txBody>
      </p:sp>
      <p:sp>
        <p:nvSpPr>
          <p:cNvPr id="8199" name="Text Box 7">
            <a:extLst>
              <a:ext uri="{FF2B5EF4-FFF2-40B4-BE49-F238E27FC236}">
                <a16:creationId xmlns:a16="http://schemas.microsoft.com/office/drawing/2014/main" id="{C7906B0D-0BAD-46DA-8CBB-C4D92A7189B6}"/>
              </a:ext>
            </a:extLst>
          </p:cNvPr>
          <p:cNvSpPr txBox="1">
            <a:spLocks noChangeArrowheads="1"/>
          </p:cNvSpPr>
          <p:nvPr/>
        </p:nvSpPr>
        <p:spPr bwMode="auto">
          <a:xfrm>
            <a:off x="1235075" y="1985963"/>
            <a:ext cx="68008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974725" indent="-342900">
              <a:defRPr>
                <a:solidFill>
                  <a:schemeClr val="tx1"/>
                </a:solidFill>
                <a:latin typeface="Arial" panose="020B0604020202020204" pitchFamily="34" charset="0"/>
              </a:defRPr>
            </a:lvl2pPr>
            <a:lvl3pPr marL="1431925" indent="-342900">
              <a:defRPr>
                <a:solidFill>
                  <a:schemeClr val="tx1"/>
                </a:solidFill>
                <a:latin typeface="Arial" panose="020B0604020202020204" pitchFamily="34" charset="0"/>
              </a:defRPr>
            </a:lvl3pPr>
            <a:lvl4pPr marL="1889125" indent="-342900">
              <a:defRPr>
                <a:solidFill>
                  <a:schemeClr val="tx1"/>
                </a:solidFill>
                <a:latin typeface="Arial" panose="020B0604020202020204" pitchFamily="34" charset="0"/>
              </a:defRPr>
            </a:lvl4pPr>
            <a:lvl5pPr marL="2346325" indent="-342900">
              <a:defRPr>
                <a:solidFill>
                  <a:schemeClr val="tx1"/>
                </a:solidFill>
                <a:latin typeface="Arial" panose="020B0604020202020204" pitchFamily="34" charset="0"/>
              </a:defRPr>
            </a:lvl5pPr>
            <a:lvl6pPr marL="2803525" indent="-342900" eaLnBrk="0" fontAlgn="base" hangingPunct="0">
              <a:spcBef>
                <a:spcPct val="0"/>
              </a:spcBef>
              <a:spcAft>
                <a:spcPct val="0"/>
              </a:spcAft>
              <a:defRPr>
                <a:solidFill>
                  <a:schemeClr val="tx1"/>
                </a:solidFill>
                <a:latin typeface="Arial" panose="020B0604020202020204" pitchFamily="34" charset="0"/>
              </a:defRPr>
            </a:lvl6pPr>
            <a:lvl7pPr marL="3260725" indent="-342900" eaLnBrk="0" fontAlgn="base" hangingPunct="0">
              <a:spcBef>
                <a:spcPct val="0"/>
              </a:spcBef>
              <a:spcAft>
                <a:spcPct val="0"/>
              </a:spcAft>
              <a:defRPr>
                <a:solidFill>
                  <a:schemeClr val="tx1"/>
                </a:solidFill>
                <a:latin typeface="Arial" panose="020B0604020202020204" pitchFamily="34" charset="0"/>
              </a:defRPr>
            </a:lvl7pPr>
            <a:lvl8pPr marL="3717925" indent="-342900" eaLnBrk="0" fontAlgn="base" hangingPunct="0">
              <a:spcBef>
                <a:spcPct val="0"/>
              </a:spcBef>
              <a:spcAft>
                <a:spcPct val="0"/>
              </a:spcAft>
              <a:defRPr>
                <a:solidFill>
                  <a:schemeClr val="tx1"/>
                </a:solidFill>
                <a:latin typeface="Arial" panose="020B0604020202020204" pitchFamily="34" charset="0"/>
              </a:defRPr>
            </a:lvl8pPr>
            <a:lvl9pPr marL="4175125" indent="-3429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latin typeface="Tahoma" panose="020B0604030504040204" pitchFamily="34" charset="0"/>
              </a:rPr>
              <a:t>Given the criteria in the Simulation Task Book and an incident simulation, students will ensure the completion of eleven or more tasks.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AD96DC6C-E519-4C23-A51E-01C8878822A3}"/>
              </a:ext>
            </a:extLst>
          </p:cNvPr>
          <p:cNvSpPr>
            <a:spLocks noChangeArrowheads="1"/>
          </p:cNvSpPr>
          <p:nvPr/>
        </p:nvSpPr>
        <p:spPr bwMode="auto">
          <a:xfrm>
            <a:off x="685800" y="838200"/>
            <a:ext cx="7772400" cy="5562600"/>
          </a:xfrm>
          <a:prstGeom prst="rect">
            <a:avLst/>
          </a:prstGeom>
          <a:gradFill rotWithShape="1">
            <a:gsLst>
              <a:gs pos="0">
                <a:schemeClr val="bg1">
                  <a:alpha val="70000"/>
                </a:schemeClr>
              </a:gs>
              <a:gs pos="100000">
                <a:srgbClr val="006666">
                  <a:alpha val="70000"/>
                </a:srgbClr>
              </a:gs>
            </a:gsLst>
            <a:lin ang="5400000" scaled="1"/>
          </a:gradFill>
          <a:ln w="2857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Font typeface="Wingdings" panose="05000000000000000000" pitchFamily="2" charset="2"/>
              <a:buChar char="v"/>
              <a:defRPr sz="2800">
                <a:solidFill>
                  <a:schemeClr val="tx1"/>
                </a:solidFill>
                <a:latin typeface="Tahoma" panose="020B0604030504040204" pitchFamily="34" charset="0"/>
              </a:defRPr>
            </a:lvl1pPr>
            <a:lvl2pPr marL="742950" indent="-285750">
              <a:spcBef>
                <a:spcPct val="20000"/>
              </a:spcBef>
              <a:buClr>
                <a:srgbClr val="FF0000"/>
              </a:buClr>
              <a:buFont typeface="Wingdings" panose="05000000000000000000" pitchFamily="2" charset="2"/>
              <a:buChar char="§"/>
              <a:defRPr sz="2400">
                <a:solidFill>
                  <a:schemeClr val="tx1"/>
                </a:solidFill>
                <a:latin typeface="Tahoma" panose="020B0604030504040204" pitchFamily="34" charset="0"/>
              </a:defRPr>
            </a:lvl2pPr>
            <a:lvl3pPr marL="1143000" indent="-228600">
              <a:spcBef>
                <a:spcPct val="20000"/>
              </a:spcBef>
              <a:buClr>
                <a:schemeClr val="accent2"/>
              </a:buClr>
              <a:buChar char="•"/>
              <a:defRPr sz="2400">
                <a:solidFill>
                  <a:schemeClr val="tx1"/>
                </a:solidFill>
                <a:latin typeface="Tahoma" panose="020B0604030504040204" pitchFamily="34" charset="0"/>
              </a:defRPr>
            </a:lvl3pPr>
            <a:lvl4pPr marL="1600200" indent="-228600">
              <a:spcBef>
                <a:spcPct val="20000"/>
              </a:spcBef>
              <a:buClr>
                <a:schemeClr val="hlink"/>
              </a:buClr>
              <a:buFont typeface="Arial" panose="020B0604020202020204" pitchFamily="34" charset="0"/>
              <a:buChar char="–"/>
              <a:defRPr sz="2000">
                <a:solidFill>
                  <a:schemeClr val="tx1"/>
                </a:solidFill>
                <a:latin typeface="Tahoma" panose="020B0604030504040204" pitchFamily="34" charset="0"/>
              </a:defRPr>
            </a:lvl4pPr>
            <a:lvl5pPr marL="2057400" indent="-228600">
              <a:spcBef>
                <a:spcPct val="20000"/>
              </a:spcBef>
              <a:buClr>
                <a:srgbClr val="FF0000"/>
              </a:buClr>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9pPr>
          </a:lstStyle>
          <a:p>
            <a:pPr algn="ctr" eaLnBrk="1" hangingPunct="1">
              <a:buFont typeface="Wingdings" panose="05000000000000000000" pitchFamily="2" charset="2"/>
              <a:buNone/>
            </a:pPr>
            <a:endParaRPr lang="en-US" altLang="en-US"/>
          </a:p>
          <a:p>
            <a:pPr algn="ctr" eaLnBrk="1" hangingPunct="1">
              <a:buFont typeface="Wingdings" panose="05000000000000000000" pitchFamily="2" charset="2"/>
              <a:buNone/>
            </a:pPr>
            <a:endParaRPr lang="en-US" altLang="en-US"/>
          </a:p>
        </p:txBody>
      </p:sp>
      <p:sp>
        <p:nvSpPr>
          <p:cNvPr id="10243" name="Text Box 3">
            <a:extLst>
              <a:ext uri="{FF2B5EF4-FFF2-40B4-BE49-F238E27FC236}">
                <a16:creationId xmlns:a16="http://schemas.microsoft.com/office/drawing/2014/main" id="{E595347A-2E17-4F31-8CC5-90EFB9EA5B05}"/>
              </a:ext>
            </a:extLst>
          </p:cNvPr>
          <p:cNvSpPr txBox="1">
            <a:spLocks noChangeArrowheads="1"/>
          </p:cNvSpPr>
          <p:nvPr/>
        </p:nvSpPr>
        <p:spPr bwMode="auto">
          <a:xfrm>
            <a:off x="914400" y="990600"/>
            <a:ext cx="7313613" cy="5181600"/>
          </a:xfrm>
          <a:prstGeom prst="rect">
            <a:avLst/>
          </a:prstGeom>
          <a:gradFill rotWithShape="1">
            <a:gsLst>
              <a:gs pos="0">
                <a:srgbClr val="FFFFFF"/>
              </a:gs>
              <a:gs pos="100000">
                <a:srgbClr val="F5F6CE"/>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lr>
                <a:schemeClr val="hlink"/>
              </a:buClr>
              <a:buFont typeface="Wingdings" panose="05000000000000000000" pitchFamily="2" charset="2"/>
              <a:buChar char="v"/>
              <a:defRPr sz="2800">
                <a:solidFill>
                  <a:schemeClr val="tx1"/>
                </a:solidFill>
                <a:latin typeface="Tahoma" panose="020B0604030504040204" pitchFamily="34" charset="0"/>
              </a:defRPr>
            </a:lvl1pPr>
            <a:lvl2pPr marL="742950" indent="-285750">
              <a:spcBef>
                <a:spcPct val="20000"/>
              </a:spcBef>
              <a:buClr>
                <a:srgbClr val="FF0000"/>
              </a:buClr>
              <a:buFont typeface="Wingdings" panose="05000000000000000000" pitchFamily="2" charset="2"/>
              <a:buChar char="§"/>
              <a:defRPr sz="2400">
                <a:solidFill>
                  <a:schemeClr val="tx1"/>
                </a:solidFill>
                <a:latin typeface="Tahoma" panose="020B0604030504040204" pitchFamily="34" charset="0"/>
              </a:defRPr>
            </a:lvl2pPr>
            <a:lvl3pPr marL="1143000" indent="-228600">
              <a:spcBef>
                <a:spcPct val="20000"/>
              </a:spcBef>
              <a:buClr>
                <a:schemeClr val="accent2"/>
              </a:buClr>
              <a:buChar char="•"/>
              <a:defRPr sz="2400">
                <a:solidFill>
                  <a:schemeClr val="tx1"/>
                </a:solidFill>
                <a:latin typeface="Tahoma" panose="020B0604030504040204" pitchFamily="34" charset="0"/>
              </a:defRPr>
            </a:lvl3pPr>
            <a:lvl4pPr marL="1600200" indent="-228600">
              <a:spcBef>
                <a:spcPct val="20000"/>
              </a:spcBef>
              <a:buClr>
                <a:schemeClr val="hlink"/>
              </a:buClr>
              <a:buFont typeface="Arial" panose="020B0604020202020204" pitchFamily="34" charset="0"/>
              <a:buChar char="–"/>
              <a:defRPr sz="2000">
                <a:solidFill>
                  <a:schemeClr val="tx1"/>
                </a:solidFill>
                <a:latin typeface="Tahoma" panose="020B0604030504040204" pitchFamily="34" charset="0"/>
              </a:defRPr>
            </a:lvl4pPr>
            <a:lvl5pPr marL="2057400" indent="-228600">
              <a:spcBef>
                <a:spcPct val="20000"/>
              </a:spcBef>
              <a:buClr>
                <a:srgbClr val="FF0000"/>
              </a:buClr>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9pPr>
          </a:lstStyle>
          <a:p>
            <a:pPr algn="ctr" eaLnBrk="1" hangingPunct="1">
              <a:buClrTx/>
              <a:buFontTx/>
              <a:buNone/>
            </a:pPr>
            <a:br>
              <a:rPr lang="en-US" altLang="en-US" sz="3200"/>
            </a:br>
            <a:endParaRPr lang="en-US" altLang="en-US" sz="3200"/>
          </a:p>
          <a:p>
            <a:pPr eaLnBrk="1" hangingPunct="1">
              <a:spcBef>
                <a:spcPct val="50000"/>
              </a:spcBef>
              <a:buClrTx/>
              <a:buFontTx/>
              <a:buNone/>
            </a:pPr>
            <a:endParaRPr lang="en-US" altLang="en-US" sz="3200">
              <a:latin typeface="Arial" panose="020B0604020202020204" pitchFamily="34" charset="0"/>
            </a:endParaRPr>
          </a:p>
        </p:txBody>
      </p:sp>
      <p:sp>
        <p:nvSpPr>
          <p:cNvPr id="10244" name="Text Box 4">
            <a:extLst>
              <a:ext uri="{FF2B5EF4-FFF2-40B4-BE49-F238E27FC236}">
                <a16:creationId xmlns:a16="http://schemas.microsoft.com/office/drawing/2014/main" id="{0CECD312-D968-454E-A012-29FD9177976F}"/>
              </a:ext>
            </a:extLst>
          </p:cNvPr>
          <p:cNvSpPr txBox="1">
            <a:spLocks noChangeArrowheads="1"/>
          </p:cNvSpPr>
          <p:nvPr/>
        </p:nvSpPr>
        <p:spPr bwMode="auto">
          <a:xfrm>
            <a:off x="7239000" y="5867400"/>
            <a:ext cx="914400" cy="228600"/>
          </a:xfrm>
          <a:prstGeom prst="rect">
            <a:avLst/>
          </a:prstGeom>
          <a:solidFill>
            <a:schemeClr val="bg1"/>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lr>
                <a:schemeClr val="hlink"/>
              </a:buClr>
              <a:buFont typeface="Wingdings" panose="05000000000000000000" pitchFamily="2" charset="2"/>
              <a:buChar char="v"/>
              <a:defRPr sz="2800">
                <a:solidFill>
                  <a:schemeClr val="tx1"/>
                </a:solidFill>
                <a:latin typeface="Tahoma" panose="020B0604030504040204" pitchFamily="34" charset="0"/>
              </a:defRPr>
            </a:lvl1pPr>
            <a:lvl2pPr marL="742950" indent="-285750">
              <a:spcBef>
                <a:spcPct val="20000"/>
              </a:spcBef>
              <a:buClr>
                <a:srgbClr val="FF0000"/>
              </a:buClr>
              <a:buFont typeface="Wingdings" panose="05000000000000000000" pitchFamily="2" charset="2"/>
              <a:buChar char="§"/>
              <a:defRPr sz="2400">
                <a:solidFill>
                  <a:schemeClr val="tx1"/>
                </a:solidFill>
                <a:latin typeface="Tahoma" panose="020B0604030504040204" pitchFamily="34" charset="0"/>
              </a:defRPr>
            </a:lvl2pPr>
            <a:lvl3pPr marL="1143000" indent="-228600">
              <a:spcBef>
                <a:spcPct val="20000"/>
              </a:spcBef>
              <a:buClr>
                <a:schemeClr val="accent2"/>
              </a:buClr>
              <a:buChar char="•"/>
              <a:defRPr sz="2400">
                <a:solidFill>
                  <a:schemeClr val="tx1"/>
                </a:solidFill>
                <a:latin typeface="Tahoma" panose="020B0604030504040204" pitchFamily="34" charset="0"/>
              </a:defRPr>
            </a:lvl3pPr>
            <a:lvl4pPr marL="1600200" indent="-228600">
              <a:spcBef>
                <a:spcPct val="20000"/>
              </a:spcBef>
              <a:buClr>
                <a:schemeClr val="hlink"/>
              </a:buClr>
              <a:buFont typeface="Arial" panose="020B0604020202020204" pitchFamily="34" charset="0"/>
              <a:buChar char="–"/>
              <a:defRPr sz="2000">
                <a:solidFill>
                  <a:schemeClr val="tx1"/>
                </a:solidFill>
                <a:latin typeface="Tahoma" panose="020B0604030504040204" pitchFamily="34" charset="0"/>
              </a:defRPr>
            </a:lvl4pPr>
            <a:lvl5pPr marL="2057400" indent="-228600">
              <a:spcBef>
                <a:spcPct val="20000"/>
              </a:spcBef>
              <a:buClr>
                <a:srgbClr val="FF0000"/>
              </a:buClr>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9pPr>
          </a:lstStyle>
          <a:p>
            <a:pPr algn="ctr">
              <a:spcBef>
                <a:spcPct val="50000"/>
              </a:spcBef>
              <a:buClrTx/>
              <a:buFontTx/>
              <a:buNone/>
            </a:pPr>
            <a:r>
              <a:rPr lang="en-US" altLang="en-US" sz="1400" b="1"/>
              <a:t>Unit 7</a:t>
            </a:r>
          </a:p>
        </p:txBody>
      </p:sp>
      <p:pic>
        <p:nvPicPr>
          <p:cNvPr id="10245" name="Picture 5">
            <a:extLst>
              <a:ext uri="{FF2B5EF4-FFF2-40B4-BE49-F238E27FC236}">
                <a16:creationId xmlns:a16="http://schemas.microsoft.com/office/drawing/2014/main" id="{599A3553-74F2-4F33-8291-11B40D7C00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6950" y="5029200"/>
            <a:ext cx="681038"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Box 6">
            <a:extLst>
              <a:ext uri="{FF2B5EF4-FFF2-40B4-BE49-F238E27FC236}">
                <a16:creationId xmlns:a16="http://schemas.microsoft.com/office/drawing/2014/main" id="{B0A09F45-DD2B-4C75-9890-6F8278082BFA}"/>
              </a:ext>
            </a:extLst>
          </p:cNvPr>
          <p:cNvSpPr txBox="1">
            <a:spLocks noChangeArrowheads="1"/>
          </p:cNvSpPr>
          <p:nvPr/>
        </p:nvSpPr>
        <p:spPr bwMode="auto">
          <a:xfrm>
            <a:off x="1417638" y="382588"/>
            <a:ext cx="6324600" cy="639762"/>
          </a:xfrm>
          <a:prstGeom prst="rect">
            <a:avLst/>
          </a:prstGeom>
          <a:solidFill>
            <a:schemeClr val="tx1"/>
          </a:solidFill>
          <a:ln w="381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chemeClr val="bg1">
                      <a:alpha val="50000"/>
                    </a:schemeClr>
                  </a:outerShdw>
                </a:effectLst>
              </a14:hiddenEffects>
            </a:ext>
          </a:extLst>
        </p:spPr>
        <p:txBody>
          <a:bodyPr anchor="ctr" anchorCtr="1"/>
          <a:lstStyle>
            <a:lvl1pPr>
              <a:spcBef>
                <a:spcPct val="20000"/>
              </a:spcBef>
              <a:buClr>
                <a:schemeClr val="hlink"/>
              </a:buClr>
              <a:buFont typeface="Wingdings" panose="05000000000000000000" pitchFamily="2" charset="2"/>
              <a:buChar char="v"/>
              <a:defRPr sz="2800">
                <a:solidFill>
                  <a:schemeClr val="tx1"/>
                </a:solidFill>
                <a:latin typeface="Tahoma" panose="020B0604030504040204" pitchFamily="34" charset="0"/>
              </a:defRPr>
            </a:lvl1pPr>
            <a:lvl2pPr marL="742950" indent="-285750">
              <a:spcBef>
                <a:spcPct val="20000"/>
              </a:spcBef>
              <a:buClr>
                <a:srgbClr val="FF0000"/>
              </a:buClr>
              <a:buFont typeface="Wingdings" panose="05000000000000000000" pitchFamily="2" charset="2"/>
              <a:buChar char="§"/>
              <a:defRPr sz="2400">
                <a:solidFill>
                  <a:schemeClr val="tx1"/>
                </a:solidFill>
                <a:latin typeface="Tahoma" panose="020B0604030504040204" pitchFamily="34" charset="0"/>
              </a:defRPr>
            </a:lvl2pPr>
            <a:lvl3pPr marL="1143000" indent="-228600">
              <a:spcBef>
                <a:spcPct val="20000"/>
              </a:spcBef>
              <a:buClr>
                <a:schemeClr val="accent2"/>
              </a:buClr>
              <a:buChar char="•"/>
              <a:defRPr sz="2400">
                <a:solidFill>
                  <a:schemeClr val="tx1"/>
                </a:solidFill>
                <a:latin typeface="Tahoma" panose="020B0604030504040204" pitchFamily="34" charset="0"/>
              </a:defRPr>
            </a:lvl3pPr>
            <a:lvl4pPr marL="1600200" indent="-228600">
              <a:spcBef>
                <a:spcPct val="20000"/>
              </a:spcBef>
              <a:buClr>
                <a:schemeClr val="hlink"/>
              </a:buClr>
              <a:buFont typeface="Arial" panose="020B0604020202020204" pitchFamily="34" charset="0"/>
              <a:buChar char="–"/>
              <a:defRPr sz="2000">
                <a:solidFill>
                  <a:schemeClr val="tx1"/>
                </a:solidFill>
                <a:latin typeface="Tahoma" panose="020B0604030504040204" pitchFamily="34" charset="0"/>
              </a:defRPr>
            </a:lvl4pPr>
            <a:lvl5pPr marL="2057400" indent="-228600">
              <a:spcBef>
                <a:spcPct val="20000"/>
              </a:spcBef>
              <a:buClr>
                <a:srgbClr val="FF0000"/>
              </a:buClr>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9pPr>
          </a:lstStyle>
          <a:p>
            <a:pPr algn="ctr">
              <a:spcBef>
                <a:spcPct val="50000"/>
              </a:spcBef>
              <a:buClrTx/>
              <a:buFontTx/>
              <a:buNone/>
            </a:pPr>
            <a:r>
              <a:rPr lang="en-US" altLang="en-US" sz="3200" b="1">
                <a:solidFill>
                  <a:schemeClr val="bg1"/>
                </a:solidFill>
              </a:rPr>
              <a:t>Ground Rules Briefing</a:t>
            </a:r>
          </a:p>
        </p:txBody>
      </p:sp>
      <p:sp>
        <p:nvSpPr>
          <p:cNvPr id="10247" name="Text Box 7">
            <a:extLst>
              <a:ext uri="{FF2B5EF4-FFF2-40B4-BE49-F238E27FC236}">
                <a16:creationId xmlns:a16="http://schemas.microsoft.com/office/drawing/2014/main" id="{7987EF4A-443D-4BE2-8FCC-F6FFEC48E887}"/>
              </a:ext>
            </a:extLst>
          </p:cNvPr>
          <p:cNvSpPr txBox="1">
            <a:spLocks noChangeArrowheads="1"/>
          </p:cNvSpPr>
          <p:nvPr/>
        </p:nvSpPr>
        <p:spPr bwMode="auto">
          <a:xfrm>
            <a:off x="1106488" y="1792288"/>
            <a:ext cx="7107237"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4813" indent="-404813" defTabSz="465138">
              <a:defRPr>
                <a:solidFill>
                  <a:schemeClr val="tx1"/>
                </a:solidFill>
                <a:latin typeface="Arial" panose="020B0604020202020204" pitchFamily="34" charset="0"/>
              </a:defRPr>
            </a:lvl1pPr>
            <a:lvl2pPr marL="974725" indent="-342900" defTabSz="465138">
              <a:defRPr>
                <a:solidFill>
                  <a:schemeClr val="tx1"/>
                </a:solidFill>
                <a:latin typeface="Arial" panose="020B0604020202020204" pitchFamily="34" charset="0"/>
              </a:defRPr>
            </a:lvl2pPr>
            <a:lvl3pPr marL="1431925" indent="-342900" defTabSz="465138">
              <a:defRPr>
                <a:solidFill>
                  <a:schemeClr val="tx1"/>
                </a:solidFill>
                <a:latin typeface="Arial" panose="020B0604020202020204" pitchFamily="34" charset="0"/>
              </a:defRPr>
            </a:lvl3pPr>
            <a:lvl4pPr marL="1889125" indent="-342900" defTabSz="465138">
              <a:defRPr>
                <a:solidFill>
                  <a:schemeClr val="tx1"/>
                </a:solidFill>
                <a:latin typeface="Arial" panose="020B0604020202020204" pitchFamily="34" charset="0"/>
              </a:defRPr>
            </a:lvl4pPr>
            <a:lvl5pPr marL="2346325" indent="-342900" defTabSz="465138">
              <a:defRPr>
                <a:solidFill>
                  <a:schemeClr val="tx1"/>
                </a:solidFill>
                <a:latin typeface="Arial" panose="020B0604020202020204" pitchFamily="34" charset="0"/>
              </a:defRPr>
            </a:lvl5pPr>
            <a:lvl6pPr marL="2803525" indent="-342900" defTabSz="465138" eaLnBrk="0" fontAlgn="base" hangingPunct="0">
              <a:spcBef>
                <a:spcPct val="0"/>
              </a:spcBef>
              <a:spcAft>
                <a:spcPct val="0"/>
              </a:spcAft>
              <a:defRPr>
                <a:solidFill>
                  <a:schemeClr val="tx1"/>
                </a:solidFill>
                <a:latin typeface="Arial" panose="020B0604020202020204" pitchFamily="34" charset="0"/>
              </a:defRPr>
            </a:lvl6pPr>
            <a:lvl7pPr marL="3260725" indent="-342900" defTabSz="465138" eaLnBrk="0" fontAlgn="base" hangingPunct="0">
              <a:spcBef>
                <a:spcPct val="0"/>
              </a:spcBef>
              <a:spcAft>
                <a:spcPct val="0"/>
              </a:spcAft>
              <a:defRPr>
                <a:solidFill>
                  <a:schemeClr val="tx1"/>
                </a:solidFill>
                <a:latin typeface="Arial" panose="020B0604020202020204" pitchFamily="34" charset="0"/>
              </a:defRPr>
            </a:lvl7pPr>
            <a:lvl8pPr marL="3717925" indent="-342900" defTabSz="465138" eaLnBrk="0" fontAlgn="base" hangingPunct="0">
              <a:spcBef>
                <a:spcPct val="0"/>
              </a:spcBef>
              <a:spcAft>
                <a:spcPct val="0"/>
              </a:spcAft>
              <a:defRPr>
                <a:solidFill>
                  <a:schemeClr val="tx1"/>
                </a:solidFill>
                <a:latin typeface="Arial" panose="020B0604020202020204" pitchFamily="34" charset="0"/>
              </a:defRPr>
            </a:lvl8pPr>
            <a:lvl9pPr marL="4175125" indent="-342900" defTabSz="465138"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15000"/>
              </a:spcBef>
              <a:spcAft>
                <a:spcPct val="10000"/>
              </a:spcAft>
              <a:buFontTx/>
              <a:buChar char="•"/>
            </a:pPr>
            <a:r>
              <a:rPr lang="en-US" altLang="en-US" sz="2400" b="1">
                <a:latin typeface="Tahoma" panose="020B0604030504040204" pitchFamily="34" charset="0"/>
              </a:rPr>
              <a:t>Two simulations may run simultaneously on two tables.</a:t>
            </a:r>
          </a:p>
          <a:p>
            <a:pPr eaLnBrk="1" hangingPunct="1">
              <a:spcBef>
                <a:spcPct val="15000"/>
              </a:spcBef>
              <a:spcAft>
                <a:spcPct val="10000"/>
              </a:spcAft>
              <a:buFontTx/>
              <a:buChar char="•"/>
            </a:pPr>
            <a:r>
              <a:rPr lang="en-US" altLang="en-US" sz="2400" b="1">
                <a:latin typeface="Tahoma" panose="020B0604030504040204" pitchFamily="34" charset="0"/>
              </a:rPr>
              <a:t>Each sand table will have a facilitator and an appropriate number of coaches. </a:t>
            </a:r>
          </a:p>
          <a:p>
            <a:pPr eaLnBrk="1" hangingPunct="1">
              <a:spcBef>
                <a:spcPct val="15000"/>
              </a:spcBef>
              <a:spcAft>
                <a:spcPct val="10000"/>
              </a:spcAft>
              <a:buFontTx/>
              <a:buChar char="•"/>
            </a:pPr>
            <a:r>
              <a:rPr lang="en-US" altLang="en-US" sz="2400" b="1">
                <a:latin typeface="Tahoma" panose="020B0604030504040204" pitchFamily="34" charset="0"/>
              </a:rPr>
              <a:t>Each simulation will have an ICP separate from the sand table.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8B8C4CB7-C17C-48C0-B828-EA99BE983688}"/>
              </a:ext>
            </a:extLst>
          </p:cNvPr>
          <p:cNvSpPr>
            <a:spLocks noChangeArrowheads="1"/>
          </p:cNvSpPr>
          <p:nvPr/>
        </p:nvSpPr>
        <p:spPr bwMode="auto">
          <a:xfrm>
            <a:off x="685800" y="838200"/>
            <a:ext cx="7772400" cy="5562600"/>
          </a:xfrm>
          <a:prstGeom prst="rect">
            <a:avLst/>
          </a:prstGeom>
          <a:gradFill rotWithShape="1">
            <a:gsLst>
              <a:gs pos="0">
                <a:schemeClr val="bg1">
                  <a:alpha val="70000"/>
                </a:schemeClr>
              </a:gs>
              <a:gs pos="100000">
                <a:srgbClr val="006666">
                  <a:alpha val="70000"/>
                </a:srgbClr>
              </a:gs>
            </a:gsLst>
            <a:lin ang="5400000" scaled="1"/>
          </a:gradFill>
          <a:ln w="2857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Font typeface="Wingdings" panose="05000000000000000000" pitchFamily="2" charset="2"/>
              <a:buChar char="v"/>
              <a:defRPr sz="2800">
                <a:solidFill>
                  <a:schemeClr val="tx1"/>
                </a:solidFill>
                <a:latin typeface="Tahoma" panose="020B0604030504040204" pitchFamily="34" charset="0"/>
              </a:defRPr>
            </a:lvl1pPr>
            <a:lvl2pPr marL="742950" indent="-285750">
              <a:spcBef>
                <a:spcPct val="20000"/>
              </a:spcBef>
              <a:buClr>
                <a:srgbClr val="FF0000"/>
              </a:buClr>
              <a:buFont typeface="Wingdings" panose="05000000000000000000" pitchFamily="2" charset="2"/>
              <a:buChar char="§"/>
              <a:defRPr sz="2400">
                <a:solidFill>
                  <a:schemeClr val="tx1"/>
                </a:solidFill>
                <a:latin typeface="Tahoma" panose="020B0604030504040204" pitchFamily="34" charset="0"/>
              </a:defRPr>
            </a:lvl2pPr>
            <a:lvl3pPr marL="1143000" indent="-228600">
              <a:spcBef>
                <a:spcPct val="20000"/>
              </a:spcBef>
              <a:buClr>
                <a:schemeClr val="accent2"/>
              </a:buClr>
              <a:buChar char="•"/>
              <a:defRPr sz="2400">
                <a:solidFill>
                  <a:schemeClr val="tx1"/>
                </a:solidFill>
                <a:latin typeface="Tahoma" panose="020B0604030504040204" pitchFamily="34" charset="0"/>
              </a:defRPr>
            </a:lvl3pPr>
            <a:lvl4pPr marL="1600200" indent="-228600">
              <a:spcBef>
                <a:spcPct val="20000"/>
              </a:spcBef>
              <a:buClr>
                <a:schemeClr val="hlink"/>
              </a:buClr>
              <a:buFont typeface="Arial" panose="020B0604020202020204" pitchFamily="34" charset="0"/>
              <a:buChar char="–"/>
              <a:defRPr sz="2000">
                <a:solidFill>
                  <a:schemeClr val="tx1"/>
                </a:solidFill>
                <a:latin typeface="Tahoma" panose="020B0604030504040204" pitchFamily="34" charset="0"/>
              </a:defRPr>
            </a:lvl4pPr>
            <a:lvl5pPr marL="2057400" indent="-228600">
              <a:spcBef>
                <a:spcPct val="20000"/>
              </a:spcBef>
              <a:buClr>
                <a:srgbClr val="FF0000"/>
              </a:buClr>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9pPr>
          </a:lstStyle>
          <a:p>
            <a:pPr algn="ctr" eaLnBrk="1" hangingPunct="1">
              <a:buFont typeface="Wingdings" panose="05000000000000000000" pitchFamily="2" charset="2"/>
              <a:buNone/>
            </a:pPr>
            <a:endParaRPr lang="en-US" altLang="en-US"/>
          </a:p>
          <a:p>
            <a:pPr algn="ctr" eaLnBrk="1" hangingPunct="1">
              <a:buFont typeface="Wingdings" panose="05000000000000000000" pitchFamily="2" charset="2"/>
              <a:buNone/>
            </a:pPr>
            <a:endParaRPr lang="en-US" altLang="en-US"/>
          </a:p>
        </p:txBody>
      </p:sp>
      <p:sp>
        <p:nvSpPr>
          <p:cNvPr id="12291" name="Text Box 3">
            <a:extLst>
              <a:ext uri="{FF2B5EF4-FFF2-40B4-BE49-F238E27FC236}">
                <a16:creationId xmlns:a16="http://schemas.microsoft.com/office/drawing/2014/main" id="{AF16FD36-D822-4A56-8A69-323D4F17BFB6}"/>
              </a:ext>
            </a:extLst>
          </p:cNvPr>
          <p:cNvSpPr txBox="1">
            <a:spLocks noChangeArrowheads="1"/>
          </p:cNvSpPr>
          <p:nvPr/>
        </p:nvSpPr>
        <p:spPr bwMode="auto">
          <a:xfrm>
            <a:off x="914400" y="990600"/>
            <a:ext cx="7313613" cy="5181600"/>
          </a:xfrm>
          <a:prstGeom prst="rect">
            <a:avLst/>
          </a:prstGeom>
          <a:gradFill rotWithShape="1">
            <a:gsLst>
              <a:gs pos="0">
                <a:srgbClr val="FFFFFF"/>
              </a:gs>
              <a:gs pos="100000">
                <a:srgbClr val="F5F6CE"/>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lr>
                <a:schemeClr val="hlink"/>
              </a:buClr>
              <a:buFont typeface="Wingdings" panose="05000000000000000000" pitchFamily="2" charset="2"/>
              <a:buChar char="v"/>
              <a:defRPr sz="2800">
                <a:solidFill>
                  <a:schemeClr val="tx1"/>
                </a:solidFill>
                <a:latin typeface="Tahoma" panose="020B0604030504040204" pitchFamily="34" charset="0"/>
              </a:defRPr>
            </a:lvl1pPr>
            <a:lvl2pPr marL="742950" indent="-285750">
              <a:spcBef>
                <a:spcPct val="20000"/>
              </a:spcBef>
              <a:buClr>
                <a:srgbClr val="FF0000"/>
              </a:buClr>
              <a:buFont typeface="Wingdings" panose="05000000000000000000" pitchFamily="2" charset="2"/>
              <a:buChar char="§"/>
              <a:defRPr sz="2400">
                <a:solidFill>
                  <a:schemeClr val="tx1"/>
                </a:solidFill>
                <a:latin typeface="Tahoma" panose="020B0604030504040204" pitchFamily="34" charset="0"/>
              </a:defRPr>
            </a:lvl2pPr>
            <a:lvl3pPr marL="1143000" indent="-228600">
              <a:spcBef>
                <a:spcPct val="20000"/>
              </a:spcBef>
              <a:buClr>
                <a:schemeClr val="accent2"/>
              </a:buClr>
              <a:buChar char="•"/>
              <a:defRPr sz="2400">
                <a:solidFill>
                  <a:schemeClr val="tx1"/>
                </a:solidFill>
                <a:latin typeface="Tahoma" panose="020B0604030504040204" pitchFamily="34" charset="0"/>
              </a:defRPr>
            </a:lvl3pPr>
            <a:lvl4pPr marL="1600200" indent="-228600">
              <a:spcBef>
                <a:spcPct val="20000"/>
              </a:spcBef>
              <a:buClr>
                <a:schemeClr val="hlink"/>
              </a:buClr>
              <a:buFont typeface="Arial" panose="020B0604020202020204" pitchFamily="34" charset="0"/>
              <a:buChar char="–"/>
              <a:defRPr sz="2000">
                <a:solidFill>
                  <a:schemeClr val="tx1"/>
                </a:solidFill>
                <a:latin typeface="Tahoma" panose="020B0604030504040204" pitchFamily="34" charset="0"/>
              </a:defRPr>
            </a:lvl4pPr>
            <a:lvl5pPr marL="2057400" indent="-228600">
              <a:spcBef>
                <a:spcPct val="20000"/>
              </a:spcBef>
              <a:buClr>
                <a:srgbClr val="FF0000"/>
              </a:buClr>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9pPr>
          </a:lstStyle>
          <a:p>
            <a:pPr algn="ctr" eaLnBrk="1" hangingPunct="1">
              <a:buClrTx/>
              <a:buFontTx/>
              <a:buNone/>
            </a:pPr>
            <a:br>
              <a:rPr lang="en-US" altLang="en-US" sz="3200"/>
            </a:br>
            <a:endParaRPr lang="en-US" altLang="en-US" sz="3200"/>
          </a:p>
          <a:p>
            <a:pPr eaLnBrk="1" hangingPunct="1">
              <a:spcBef>
                <a:spcPct val="50000"/>
              </a:spcBef>
              <a:buClrTx/>
              <a:buFontTx/>
              <a:buNone/>
            </a:pPr>
            <a:endParaRPr lang="en-US" altLang="en-US" sz="3200">
              <a:latin typeface="Arial" panose="020B0604020202020204" pitchFamily="34" charset="0"/>
            </a:endParaRPr>
          </a:p>
        </p:txBody>
      </p:sp>
      <p:sp>
        <p:nvSpPr>
          <p:cNvPr id="12292" name="Text Box 4">
            <a:extLst>
              <a:ext uri="{FF2B5EF4-FFF2-40B4-BE49-F238E27FC236}">
                <a16:creationId xmlns:a16="http://schemas.microsoft.com/office/drawing/2014/main" id="{D87BE172-4170-4F66-80BB-94F50D533C0F}"/>
              </a:ext>
            </a:extLst>
          </p:cNvPr>
          <p:cNvSpPr txBox="1">
            <a:spLocks noChangeArrowheads="1"/>
          </p:cNvSpPr>
          <p:nvPr/>
        </p:nvSpPr>
        <p:spPr bwMode="auto">
          <a:xfrm>
            <a:off x="7239000" y="5867400"/>
            <a:ext cx="914400" cy="228600"/>
          </a:xfrm>
          <a:prstGeom prst="rect">
            <a:avLst/>
          </a:prstGeom>
          <a:solidFill>
            <a:schemeClr val="bg1"/>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lr>
                <a:schemeClr val="hlink"/>
              </a:buClr>
              <a:buFont typeface="Wingdings" panose="05000000000000000000" pitchFamily="2" charset="2"/>
              <a:buChar char="v"/>
              <a:defRPr sz="2800">
                <a:solidFill>
                  <a:schemeClr val="tx1"/>
                </a:solidFill>
                <a:latin typeface="Tahoma" panose="020B0604030504040204" pitchFamily="34" charset="0"/>
              </a:defRPr>
            </a:lvl1pPr>
            <a:lvl2pPr marL="742950" indent="-285750">
              <a:spcBef>
                <a:spcPct val="20000"/>
              </a:spcBef>
              <a:buClr>
                <a:srgbClr val="FF0000"/>
              </a:buClr>
              <a:buFont typeface="Wingdings" panose="05000000000000000000" pitchFamily="2" charset="2"/>
              <a:buChar char="§"/>
              <a:defRPr sz="2400">
                <a:solidFill>
                  <a:schemeClr val="tx1"/>
                </a:solidFill>
                <a:latin typeface="Tahoma" panose="020B0604030504040204" pitchFamily="34" charset="0"/>
              </a:defRPr>
            </a:lvl2pPr>
            <a:lvl3pPr marL="1143000" indent="-228600">
              <a:spcBef>
                <a:spcPct val="20000"/>
              </a:spcBef>
              <a:buClr>
                <a:schemeClr val="accent2"/>
              </a:buClr>
              <a:buChar char="•"/>
              <a:defRPr sz="2400">
                <a:solidFill>
                  <a:schemeClr val="tx1"/>
                </a:solidFill>
                <a:latin typeface="Tahoma" panose="020B0604030504040204" pitchFamily="34" charset="0"/>
              </a:defRPr>
            </a:lvl3pPr>
            <a:lvl4pPr marL="1600200" indent="-228600">
              <a:spcBef>
                <a:spcPct val="20000"/>
              </a:spcBef>
              <a:buClr>
                <a:schemeClr val="hlink"/>
              </a:buClr>
              <a:buFont typeface="Arial" panose="020B0604020202020204" pitchFamily="34" charset="0"/>
              <a:buChar char="–"/>
              <a:defRPr sz="2000">
                <a:solidFill>
                  <a:schemeClr val="tx1"/>
                </a:solidFill>
                <a:latin typeface="Tahoma" panose="020B0604030504040204" pitchFamily="34" charset="0"/>
              </a:defRPr>
            </a:lvl4pPr>
            <a:lvl5pPr marL="2057400" indent="-228600">
              <a:spcBef>
                <a:spcPct val="20000"/>
              </a:spcBef>
              <a:buClr>
                <a:srgbClr val="FF0000"/>
              </a:buClr>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9pPr>
          </a:lstStyle>
          <a:p>
            <a:pPr algn="ctr">
              <a:spcBef>
                <a:spcPct val="50000"/>
              </a:spcBef>
              <a:buClrTx/>
              <a:buFontTx/>
              <a:buNone/>
            </a:pPr>
            <a:r>
              <a:rPr lang="en-US" altLang="en-US" sz="1400" b="1"/>
              <a:t>Unit 7</a:t>
            </a:r>
          </a:p>
        </p:txBody>
      </p:sp>
      <p:pic>
        <p:nvPicPr>
          <p:cNvPr id="12293" name="Picture 5">
            <a:extLst>
              <a:ext uri="{FF2B5EF4-FFF2-40B4-BE49-F238E27FC236}">
                <a16:creationId xmlns:a16="http://schemas.microsoft.com/office/drawing/2014/main" id="{B60D9215-966A-4563-84CF-458AFAA597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6950" y="5029200"/>
            <a:ext cx="681038"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 Box 6">
            <a:extLst>
              <a:ext uri="{FF2B5EF4-FFF2-40B4-BE49-F238E27FC236}">
                <a16:creationId xmlns:a16="http://schemas.microsoft.com/office/drawing/2014/main" id="{E0E2ABE1-3802-42FE-A175-255204DEA5D8}"/>
              </a:ext>
            </a:extLst>
          </p:cNvPr>
          <p:cNvSpPr txBox="1">
            <a:spLocks noChangeArrowheads="1"/>
          </p:cNvSpPr>
          <p:nvPr/>
        </p:nvSpPr>
        <p:spPr bwMode="auto">
          <a:xfrm>
            <a:off x="1417638" y="382588"/>
            <a:ext cx="6324600" cy="639762"/>
          </a:xfrm>
          <a:prstGeom prst="rect">
            <a:avLst/>
          </a:prstGeom>
          <a:solidFill>
            <a:schemeClr val="tx1"/>
          </a:solidFill>
          <a:ln w="381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chemeClr val="bg1">
                      <a:alpha val="50000"/>
                    </a:schemeClr>
                  </a:outerShdw>
                </a:effectLst>
              </a14:hiddenEffects>
            </a:ext>
          </a:extLst>
        </p:spPr>
        <p:txBody>
          <a:bodyPr anchor="ctr" anchorCtr="1"/>
          <a:lstStyle>
            <a:lvl1pPr>
              <a:spcBef>
                <a:spcPct val="20000"/>
              </a:spcBef>
              <a:buClr>
                <a:schemeClr val="hlink"/>
              </a:buClr>
              <a:buFont typeface="Wingdings" panose="05000000000000000000" pitchFamily="2" charset="2"/>
              <a:buChar char="v"/>
              <a:defRPr sz="2800">
                <a:solidFill>
                  <a:schemeClr val="tx1"/>
                </a:solidFill>
                <a:latin typeface="Tahoma" panose="020B0604030504040204" pitchFamily="34" charset="0"/>
              </a:defRPr>
            </a:lvl1pPr>
            <a:lvl2pPr marL="742950" indent="-285750">
              <a:spcBef>
                <a:spcPct val="20000"/>
              </a:spcBef>
              <a:buClr>
                <a:srgbClr val="FF0000"/>
              </a:buClr>
              <a:buFont typeface="Wingdings" panose="05000000000000000000" pitchFamily="2" charset="2"/>
              <a:buChar char="§"/>
              <a:defRPr sz="2400">
                <a:solidFill>
                  <a:schemeClr val="tx1"/>
                </a:solidFill>
                <a:latin typeface="Tahoma" panose="020B0604030504040204" pitchFamily="34" charset="0"/>
              </a:defRPr>
            </a:lvl2pPr>
            <a:lvl3pPr marL="1143000" indent="-228600">
              <a:spcBef>
                <a:spcPct val="20000"/>
              </a:spcBef>
              <a:buClr>
                <a:schemeClr val="accent2"/>
              </a:buClr>
              <a:buChar char="•"/>
              <a:defRPr sz="2400">
                <a:solidFill>
                  <a:schemeClr val="tx1"/>
                </a:solidFill>
                <a:latin typeface="Tahoma" panose="020B0604030504040204" pitchFamily="34" charset="0"/>
              </a:defRPr>
            </a:lvl3pPr>
            <a:lvl4pPr marL="1600200" indent="-228600">
              <a:spcBef>
                <a:spcPct val="20000"/>
              </a:spcBef>
              <a:buClr>
                <a:schemeClr val="hlink"/>
              </a:buClr>
              <a:buFont typeface="Arial" panose="020B0604020202020204" pitchFamily="34" charset="0"/>
              <a:buChar char="–"/>
              <a:defRPr sz="2000">
                <a:solidFill>
                  <a:schemeClr val="tx1"/>
                </a:solidFill>
                <a:latin typeface="Tahoma" panose="020B0604030504040204" pitchFamily="34" charset="0"/>
              </a:defRPr>
            </a:lvl4pPr>
            <a:lvl5pPr marL="2057400" indent="-228600">
              <a:spcBef>
                <a:spcPct val="20000"/>
              </a:spcBef>
              <a:buClr>
                <a:srgbClr val="FF0000"/>
              </a:buClr>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9pPr>
          </a:lstStyle>
          <a:p>
            <a:pPr algn="ctr">
              <a:spcBef>
                <a:spcPct val="50000"/>
              </a:spcBef>
              <a:buClrTx/>
              <a:buFontTx/>
              <a:buNone/>
            </a:pPr>
            <a:r>
              <a:rPr lang="en-US" altLang="en-US" sz="3200" b="1">
                <a:solidFill>
                  <a:schemeClr val="bg1"/>
                </a:solidFill>
              </a:rPr>
              <a:t>Ground Rules Briefing</a:t>
            </a:r>
          </a:p>
        </p:txBody>
      </p:sp>
      <p:sp>
        <p:nvSpPr>
          <p:cNvPr id="12295" name="Text Box 7">
            <a:extLst>
              <a:ext uri="{FF2B5EF4-FFF2-40B4-BE49-F238E27FC236}">
                <a16:creationId xmlns:a16="http://schemas.microsoft.com/office/drawing/2014/main" id="{AAB81938-81DB-4373-9306-B18BDC6154C5}"/>
              </a:ext>
            </a:extLst>
          </p:cNvPr>
          <p:cNvSpPr txBox="1">
            <a:spLocks noChangeArrowheads="1"/>
          </p:cNvSpPr>
          <p:nvPr/>
        </p:nvSpPr>
        <p:spPr bwMode="auto">
          <a:xfrm>
            <a:off x="1220788" y="1420813"/>
            <a:ext cx="6842125" cy="371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3550" indent="-463550">
              <a:tabLst>
                <a:tab pos="465138" algn="l"/>
              </a:tabLst>
              <a:defRPr>
                <a:solidFill>
                  <a:schemeClr val="tx1"/>
                </a:solidFill>
                <a:latin typeface="Arial" panose="020B0604020202020204" pitchFamily="34" charset="0"/>
              </a:defRPr>
            </a:lvl1pPr>
            <a:lvl2pPr marL="974725" indent="-342900">
              <a:tabLst>
                <a:tab pos="465138" algn="l"/>
              </a:tabLst>
              <a:defRPr>
                <a:solidFill>
                  <a:schemeClr val="tx1"/>
                </a:solidFill>
                <a:latin typeface="Arial" panose="020B0604020202020204" pitchFamily="34" charset="0"/>
              </a:defRPr>
            </a:lvl2pPr>
            <a:lvl3pPr marL="1431925" indent="-342900">
              <a:tabLst>
                <a:tab pos="465138" algn="l"/>
              </a:tabLst>
              <a:defRPr>
                <a:solidFill>
                  <a:schemeClr val="tx1"/>
                </a:solidFill>
                <a:latin typeface="Arial" panose="020B0604020202020204" pitchFamily="34" charset="0"/>
              </a:defRPr>
            </a:lvl3pPr>
            <a:lvl4pPr marL="1889125" indent="-342900">
              <a:tabLst>
                <a:tab pos="465138" algn="l"/>
              </a:tabLst>
              <a:defRPr>
                <a:solidFill>
                  <a:schemeClr val="tx1"/>
                </a:solidFill>
                <a:latin typeface="Arial" panose="020B0604020202020204" pitchFamily="34" charset="0"/>
              </a:defRPr>
            </a:lvl4pPr>
            <a:lvl5pPr marL="2346325" indent="-342900">
              <a:tabLst>
                <a:tab pos="465138" algn="l"/>
              </a:tabLst>
              <a:defRPr>
                <a:solidFill>
                  <a:schemeClr val="tx1"/>
                </a:solidFill>
                <a:latin typeface="Arial" panose="020B0604020202020204" pitchFamily="34" charset="0"/>
              </a:defRPr>
            </a:lvl5pPr>
            <a:lvl6pPr marL="2803525" indent="-342900" eaLnBrk="0" fontAlgn="base" hangingPunct="0">
              <a:spcBef>
                <a:spcPct val="0"/>
              </a:spcBef>
              <a:spcAft>
                <a:spcPct val="0"/>
              </a:spcAft>
              <a:tabLst>
                <a:tab pos="465138" algn="l"/>
              </a:tabLst>
              <a:defRPr>
                <a:solidFill>
                  <a:schemeClr val="tx1"/>
                </a:solidFill>
                <a:latin typeface="Arial" panose="020B0604020202020204" pitchFamily="34" charset="0"/>
              </a:defRPr>
            </a:lvl6pPr>
            <a:lvl7pPr marL="3260725" indent="-342900" eaLnBrk="0" fontAlgn="base" hangingPunct="0">
              <a:spcBef>
                <a:spcPct val="0"/>
              </a:spcBef>
              <a:spcAft>
                <a:spcPct val="0"/>
              </a:spcAft>
              <a:tabLst>
                <a:tab pos="465138" algn="l"/>
              </a:tabLst>
              <a:defRPr>
                <a:solidFill>
                  <a:schemeClr val="tx1"/>
                </a:solidFill>
                <a:latin typeface="Arial" panose="020B0604020202020204" pitchFamily="34" charset="0"/>
              </a:defRPr>
            </a:lvl7pPr>
            <a:lvl8pPr marL="3717925" indent="-342900" eaLnBrk="0" fontAlgn="base" hangingPunct="0">
              <a:spcBef>
                <a:spcPct val="0"/>
              </a:spcBef>
              <a:spcAft>
                <a:spcPct val="0"/>
              </a:spcAft>
              <a:tabLst>
                <a:tab pos="465138" algn="l"/>
              </a:tabLst>
              <a:defRPr>
                <a:solidFill>
                  <a:schemeClr val="tx1"/>
                </a:solidFill>
                <a:latin typeface="Arial" panose="020B0604020202020204" pitchFamily="34" charset="0"/>
              </a:defRPr>
            </a:lvl8pPr>
            <a:lvl9pPr marL="4175125" indent="-342900" eaLnBrk="0" fontAlgn="base" hangingPunct="0">
              <a:spcBef>
                <a:spcPct val="0"/>
              </a:spcBef>
              <a:spcAft>
                <a:spcPct val="0"/>
              </a:spcAft>
              <a:tabLst>
                <a:tab pos="465138" algn="l"/>
              </a:tabLst>
              <a:defRPr>
                <a:solidFill>
                  <a:schemeClr val="tx1"/>
                </a:solidFill>
                <a:latin typeface="Arial" panose="020B0604020202020204" pitchFamily="34" charset="0"/>
              </a:defRPr>
            </a:lvl9pPr>
          </a:lstStyle>
          <a:p>
            <a:pPr eaLnBrk="1" hangingPunct="1">
              <a:spcBef>
                <a:spcPct val="15000"/>
              </a:spcBef>
              <a:spcAft>
                <a:spcPct val="10000"/>
              </a:spcAft>
              <a:buFontTx/>
              <a:buChar char="•"/>
            </a:pPr>
            <a:r>
              <a:rPr lang="en-US" altLang="en-US" sz="2800"/>
              <a:t>	</a:t>
            </a:r>
            <a:r>
              <a:rPr lang="en-US" altLang="en-US" sz="2400" b="1">
                <a:latin typeface="Tahoma" panose="020B0604030504040204" pitchFamily="34" charset="0"/>
              </a:rPr>
              <a:t>Each simulation will take between 1½ 	and 2 hours. </a:t>
            </a:r>
          </a:p>
          <a:p>
            <a:pPr eaLnBrk="1" hangingPunct="1">
              <a:spcBef>
                <a:spcPct val="15000"/>
              </a:spcBef>
              <a:spcAft>
                <a:spcPct val="10000"/>
              </a:spcAft>
              <a:buFontTx/>
              <a:buChar char="•"/>
            </a:pPr>
            <a:r>
              <a:rPr lang="en-US" altLang="en-US" sz="2400" b="1">
                <a:latin typeface="Tahoma" panose="020B0604030504040204" pitchFamily="34" charset="0"/>
              </a:rPr>
              <a:t>The facilitator will identify an IC based upon needs in STBs. </a:t>
            </a:r>
          </a:p>
          <a:p>
            <a:pPr eaLnBrk="1" hangingPunct="1">
              <a:spcBef>
                <a:spcPct val="15000"/>
              </a:spcBef>
              <a:spcAft>
                <a:spcPct val="10000"/>
              </a:spcAft>
              <a:buFontTx/>
              <a:buChar char="•"/>
            </a:pPr>
            <a:r>
              <a:rPr lang="en-US" altLang="en-US" sz="2400" b="1">
                <a:latin typeface="Tahoma" panose="020B0604030504040204" pitchFamily="34" charset="0"/>
              </a:rPr>
              <a:t>An instructor or coach will be in the Dispatch and FMO roles.</a:t>
            </a:r>
          </a:p>
          <a:p>
            <a:pPr eaLnBrk="1" hangingPunct="1">
              <a:spcBef>
                <a:spcPct val="15000"/>
              </a:spcBef>
              <a:spcAft>
                <a:spcPct val="10000"/>
              </a:spcAft>
              <a:buFontTx/>
              <a:buChar char="•"/>
            </a:pPr>
            <a:r>
              <a:rPr lang="en-US" altLang="en-US" sz="2400" b="1">
                <a:latin typeface="Tahoma" panose="020B0604030504040204" pitchFamily="34" charset="0"/>
              </a:rPr>
              <a:t>Students will be given a transition briefing from the ICT 4 before the simulation begins.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0911F04F-DE67-451F-9139-B55FD169CE83}"/>
              </a:ext>
            </a:extLst>
          </p:cNvPr>
          <p:cNvSpPr>
            <a:spLocks noChangeArrowheads="1"/>
          </p:cNvSpPr>
          <p:nvPr/>
        </p:nvSpPr>
        <p:spPr bwMode="auto">
          <a:xfrm>
            <a:off x="685800" y="838200"/>
            <a:ext cx="7772400" cy="5562600"/>
          </a:xfrm>
          <a:prstGeom prst="rect">
            <a:avLst/>
          </a:prstGeom>
          <a:gradFill rotWithShape="1">
            <a:gsLst>
              <a:gs pos="0">
                <a:schemeClr val="bg1">
                  <a:alpha val="70000"/>
                </a:schemeClr>
              </a:gs>
              <a:gs pos="100000">
                <a:srgbClr val="006666">
                  <a:alpha val="70000"/>
                </a:srgbClr>
              </a:gs>
            </a:gsLst>
            <a:lin ang="5400000" scaled="1"/>
          </a:gradFill>
          <a:ln w="2857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Font typeface="Wingdings" panose="05000000000000000000" pitchFamily="2" charset="2"/>
              <a:buChar char="v"/>
              <a:defRPr sz="2800">
                <a:solidFill>
                  <a:schemeClr val="tx1"/>
                </a:solidFill>
                <a:latin typeface="Tahoma" panose="020B0604030504040204" pitchFamily="34" charset="0"/>
              </a:defRPr>
            </a:lvl1pPr>
            <a:lvl2pPr marL="742950" indent="-285750">
              <a:spcBef>
                <a:spcPct val="20000"/>
              </a:spcBef>
              <a:buClr>
                <a:srgbClr val="FF0000"/>
              </a:buClr>
              <a:buFont typeface="Wingdings" panose="05000000000000000000" pitchFamily="2" charset="2"/>
              <a:buChar char="§"/>
              <a:defRPr sz="2400">
                <a:solidFill>
                  <a:schemeClr val="tx1"/>
                </a:solidFill>
                <a:latin typeface="Tahoma" panose="020B0604030504040204" pitchFamily="34" charset="0"/>
              </a:defRPr>
            </a:lvl2pPr>
            <a:lvl3pPr marL="1143000" indent="-228600">
              <a:spcBef>
                <a:spcPct val="20000"/>
              </a:spcBef>
              <a:buClr>
                <a:schemeClr val="accent2"/>
              </a:buClr>
              <a:buChar char="•"/>
              <a:defRPr sz="2400">
                <a:solidFill>
                  <a:schemeClr val="tx1"/>
                </a:solidFill>
                <a:latin typeface="Tahoma" panose="020B0604030504040204" pitchFamily="34" charset="0"/>
              </a:defRPr>
            </a:lvl3pPr>
            <a:lvl4pPr marL="1600200" indent="-228600">
              <a:spcBef>
                <a:spcPct val="20000"/>
              </a:spcBef>
              <a:buClr>
                <a:schemeClr val="hlink"/>
              </a:buClr>
              <a:buFont typeface="Arial" panose="020B0604020202020204" pitchFamily="34" charset="0"/>
              <a:buChar char="–"/>
              <a:defRPr sz="2000">
                <a:solidFill>
                  <a:schemeClr val="tx1"/>
                </a:solidFill>
                <a:latin typeface="Tahoma" panose="020B0604030504040204" pitchFamily="34" charset="0"/>
              </a:defRPr>
            </a:lvl4pPr>
            <a:lvl5pPr marL="2057400" indent="-228600">
              <a:spcBef>
                <a:spcPct val="20000"/>
              </a:spcBef>
              <a:buClr>
                <a:srgbClr val="FF0000"/>
              </a:buClr>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9pPr>
          </a:lstStyle>
          <a:p>
            <a:pPr algn="ctr" eaLnBrk="1" hangingPunct="1">
              <a:buFont typeface="Wingdings" panose="05000000000000000000" pitchFamily="2" charset="2"/>
              <a:buNone/>
            </a:pPr>
            <a:endParaRPr lang="en-US" altLang="en-US"/>
          </a:p>
          <a:p>
            <a:pPr algn="ctr" eaLnBrk="1" hangingPunct="1">
              <a:buFont typeface="Wingdings" panose="05000000000000000000" pitchFamily="2" charset="2"/>
              <a:buNone/>
            </a:pPr>
            <a:endParaRPr lang="en-US" altLang="en-US"/>
          </a:p>
        </p:txBody>
      </p:sp>
      <p:sp>
        <p:nvSpPr>
          <p:cNvPr id="14339" name="Text Box 3">
            <a:extLst>
              <a:ext uri="{FF2B5EF4-FFF2-40B4-BE49-F238E27FC236}">
                <a16:creationId xmlns:a16="http://schemas.microsoft.com/office/drawing/2014/main" id="{D512E2AB-F047-4E5B-9BCF-CF2D8EBCE48A}"/>
              </a:ext>
            </a:extLst>
          </p:cNvPr>
          <p:cNvSpPr txBox="1">
            <a:spLocks noChangeArrowheads="1"/>
          </p:cNvSpPr>
          <p:nvPr/>
        </p:nvSpPr>
        <p:spPr bwMode="auto">
          <a:xfrm>
            <a:off x="914400" y="990600"/>
            <a:ext cx="7313613" cy="5181600"/>
          </a:xfrm>
          <a:prstGeom prst="rect">
            <a:avLst/>
          </a:prstGeom>
          <a:gradFill rotWithShape="1">
            <a:gsLst>
              <a:gs pos="0">
                <a:srgbClr val="FFFFFF"/>
              </a:gs>
              <a:gs pos="100000">
                <a:srgbClr val="F5F6CE"/>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lr>
                <a:schemeClr val="hlink"/>
              </a:buClr>
              <a:buFont typeface="Wingdings" panose="05000000000000000000" pitchFamily="2" charset="2"/>
              <a:buChar char="v"/>
              <a:defRPr sz="2800">
                <a:solidFill>
                  <a:schemeClr val="tx1"/>
                </a:solidFill>
                <a:latin typeface="Tahoma" panose="020B0604030504040204" pitchFamily="34" charset="0"/>
              </a:defRPr>
            </a:lvl1pPr>
            <a:lvl2pPr marL="742950" indent="-285750">
              <a:spcBef>
                <a:spcPct val="20000"/>
              </a:spcBef>
              <a:buClr>
                <a:srgbClr val="FF0000"/>
              </a:buClr>
              <a:buFont typeface="Wingdings" panose="05000000000000000000" pitchFamily="2" charset="2"/>
              <a:buChar char="§"/>
              <a:defRPr sz="2400">
                <a:solidFill>
                  <a:schemeClr val="tx1"/>
                </a:solidFill>
                <a:latin typeface="Tahoma" panose="020B0604030504040204" pitchFamily="34" charset="0"/>
              </a:defRPr>
            </a:lvl2pPr>
            <a:lvl3pPr marL="1143000" indent="-228600">
              <a:spcBef>
                <a:spcPct val="20000"/>
              </a:spcBef>
              <a:buClr>
                <a:schemeClr val="accent2"/>
              </a:buClr>
              <a:buChar char="•"/>
              <a:defRPr sz="2400">
                <a:solidFill>
                  <a:schemeClr val="tx1"/>
                </a:solidFill>
                <a:latin typeface="Tahoma" panose="020B0604030504040204" pitchFamily="34" charset="0"/>
              </a:defRPr>
            </a:lvl3pPr>
            <a:lvl4pPr marL="1600200" indent="-228600">
              <a:spcBef>
                <a:spcPct val="20000"/>
              </a:spcBef>
              <a:buClr>
                <a:schemeClr val="hlink"/>
              </a:buClr>
              <a:buFont typeface="Arial" panose="020B0604020202020204" pitchFamily="34" charset="0"/>
              <a:buChar char="–"/>
              <a:defRPr sz="2000">
                <a:solidFill>
                  <a:schemeClr val="tx1"/>
                </a:solidFill>
                <a:latin typeface="Tahoma" panose="020B0604030504040204" pitchFamily="34" charset="0"/>
              </a:defRPr>
            </a:lvl4pPr>
            <a:lvl5pPr marL="2057400" indent="-228600">
              <a:spcBef>
                <a:spcPct val="20000"/>
              </a:spcBef>
              <a:buClr>
                <a:srgbClr val="FF0000"/>
              </a:buClr>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9pPr>
          </a:lstStyle>
          <a:p>
            <a:pPr algn="ctr" eaLnBrk="1" hangingPunct="1">
              <a:buClrTx/>
              <a:buFontTx/>
              <a:buNone/>
            </a:pPr>
            <a:br>
              <a:rPr lang="en-US" altLang="en-US" sz="3200"/>
            </a:br>
            <a:endParaRPr lang="en-US" altLang="en-US" sz="3200"/>
          </a:p>
          <a:p>
            <a:pPr eaLnBrk="1" hangingPunct="1">
              <a:spcBef>
                <a:spcPct val="50000"/>
              </a:spcBef>
              <a:buClrTx/>
              <a:buFontTx/>
              <a:buNone/>
            </a:pPr>
            <a:endParaRPr lang="en-US" altLang="en-US" sz="3200">
              <a:latin typeface="Arial" panose="020B0604020202020204" pitchFamily="34" charset="0"/>
            </a:endParaRPr>
          </a:p>
        </p:txBody>
      </p:sp>
      <p:sp>
        <p:nvSpPr>
          <p:cNvPr id="14340" name="Text Box 4">
            <a:extLst>
              <a:ext uri="{FF2B5EF4-FFF2-40B4-BE49-F238E27FC236}">
                <a16:creationId xmlns:a16="http://schemas.microsoft.com/office/drawing/2014/main" id="{80308400-FF39-40FD-B3FE-077B8E8A65AD}"/>
              </a:ext>
            </a:extLst>
          </p:cNvPr>
          <p:cNvSpPr txBox="1">
            <a:spLocks noChangeArrowheads="1"/>
          </p:cNvSpPr>
          <p:nvPr/>
        </p:nvSpPr>
        <p:spPr bwMode="auto">
          <a:xfrm>
            <a:off x="7467600" y="6210300"/>
            <a:ext cx="914400" cy="228600"/>
          </a:xfrm>
          <a:prstGeom prst="rect">
            <a:avLst/>
          </a:prstGeom>
          <a:solidFill>
            <a:schemeClr val="bg1"/>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lr>
                <a:schemeClr val="hlink"/>
              </a:buClr>
              <a:buFont typeface="Wingdings" panose="05000000000000000000" pitchFamily="2" charset="2"/>
              <a:buChar char="v"/>
              <a:defRPr sz="2800">
                <a:solidFill>
                  <a:schemeClr val="tx1"/>
                </a:solidFill>
                <a:latin typeface="Tahoma" panose="020B0604030504040204" pitchFamily="34" charset="0"/>
              </a:defRPr>
            </a:lvl1pPr>
            <a:lvl2pPr marL="742950" indent="-285750">
              <a:spcBef>
                <a:spcPct val="20000"/>
              </a:spcBef>
              <a:buClr>
                <a:srgbClr val="FF0000"/>
              </a:buClr>
              <a:buFont typeface="Wingdings" panose="05000000000000000000" pitchFamily="2" charset="2"/>
              <a:buChar char="§"/>
              <a:defRPr sz="2400">
                <a:solidFill>
                  <a:schemeClr val="tx1"/>
                </a:solidFill>
                <a:latin typeface="Tahoma" panose="020B0604030504040204" pitchFamily="34" charset="0"/>
              </a:defRPr>
            </a:lvl2pPr>
            <a:lvl3pPr marL="1143000" indent="-228600">
              <a:spcBef>
                <a:spcPct val="20000"/>
              </a:spcBef>
              <a:buClr>
                <a:schemeClr val="accent2"/>
              </a:buClr>
              <a:buChar char="•"/>
              <a:defRPr sz="2400">
                <a:solidFill>
                  <a:schemeClr val="tx1"/>
                </a:solidFill>
                <a:latin typeface="Tahoma" panose="020B0604030504040204" pitchFamily="34" charset="0"/>
              </a:defRPr>
            </a:lvl3pPr>
            <a:lvl4pPr marL="1600200" indent="-228600">
              <a:spcBef>
                <a:spcPct val="20000"/>
              </a:spcBef>
              <a:buClr>
                <a:schemeClr val="hlink"/>
              </a:buClr>
              <a:buFont typeface="Arial" panose="020B0604020202020204" pitchFamily="34" charset="0"/>
              <a:buChar char="–"/>
              <a:defRPr sz="2000">
                <a:solidFill>
                  <a:schemeClr val="tx1"/>
                </a:solidFill>
                <a:latin typeface="Tahoma" panose="020B0604030504040204" pitchFamily="34" charset="0"/>
              </a:defRPr>
            </a:lvl4pPr>
            <a:lvl5pPr marL="2057400" indent="-228600">
              <a:spcBef>
                <a:spcPct val="20000"/>
              </a:spcBef>
              <a:buClr>
                <a:srgbClr val="FF0000"/>
              </a:buClr>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9pPr>
          </a:lstStyle>
          <a:p>
            <a:pPr algn="ctr">
              <a:spcBef>
                <a:spcPct val="50000"/>
              </a:spcBef>
              <a:buClrTx/>
              <a:buFontTx/>
              <a:buNone/>
            </a:pPr>
            <a:r>
              <a:rPr lang="en-US" altLang="en-US" sz="1400" b="1"/>
              <a:t>Unit 7</a:t>
            </a:r>
          </a:p>
        </p:txBody>
      </p:sp>
      <p:pic>
        <p:nvPicPr>
          <p:cNvPr id="14341" name="Picture 5">
            <a:extLst>
              <a:ext uri="{FF2B5EF4-FFF2-40B4-BE49-F238E27FC236}">
                <a16:creationId xmlns:a16="http://schemas.microsoft.com/office/drawing/2014/main" id="{BDF50342-7C4A-4200-9084-EBEBF2FC13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5550" y="5372100"/>
            <a:ext cx="681038"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 Box 6">
            <a:extLst>
              <a:ext uri="{FF2B5EF4-FFF2-40B4-BE49-F238E27FC236}">
                <a16:creationId xmlns:a16="http://schemas.microsoft.com/office/drawing/2014/main" id="{4F0BA76B-5B42-459C-AD98-9712EBE351F8}"/>
              </a:ext>
            </a:extLst>
          </p:cNvPr>
          <p:cNvSpPr txBox="1">
            <a:spLocks noChangeArrowheads="1"/>
          </p:cNvSpPr>
          <p:nvPr/>
        </p:nvSpPr>
        <p:spPr bwMode="auto">
          <a:xfrm>
            <a:off x="1417638" y="382588"/>
            <a:ext cx="6324600" cy="639762"/>
          </a:xfrm>
          <a:prstGeom prst="rect">
            <a:avLst/>
          </a:prstGeom>
          <a:solidFill>
            <a:schemeClr val="tx1"/>
          </a:solidFill>
          <a:ln w="381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chemeClr val="bg1">
                      <a:alpha val="50000"/>
                    </a:schemeClr>
                  </a:outerShdw>
                </a:effectLst>
              </a14:hiddenEffects>
            </a:ext>
          </a:extLst>
        </p:spPr>
        <p:txBody>
          <a:bodyPr anchor="ctr" anchorCtr="1"/>
          <a:lstStyle>
            <a:lvl1pPr>
              <a:spcBef>
                <a:spcPct val="20000"/>
              </a:spcBef>
              <a:buClr>
                <a:schemeClr val="hlink"/>
              </a:buClr>
              <a:buFont typeface="Wingdings" panose="05000000000000000000" pitchFamily="2" charset="2"/>
              <a:buChar char="v"/>
              <a:defRPr sz="2800">
                <a:solidFill>
                  <a:schemeClr val="tx1"/>
                </a:solidFill>
                <a:latin typeface="Tahoma" panose="020B0604030504040204" pitchFamily="34" charset="0"/>
              </a:defRPr>
            </a:lvl1pPr>
            <a:lvl2pPr marL="742950" indent="-285750">
              <a:spcBef>
                <a:spcPct val="20000"/>
              </a:spcBef>
              <a:buClr>
                <a:srgbClr val="FF0000"/>
              </a:buClr>
              <a:buFont typeface="Wingdings" panose="05000000000000000000" pitchFamily="2" charset="2"/>
              <a:buChar char="§"/>
              <a:defRPr sz="2400">
                <a:solidFill>
                  <a:schemeClr val="tx1"/>
                </a:solidFill>
                <a:latin typeface="Tahoma" panose="020B0604030504040204" pitchFamily="34" charset="0"/>
              </a:defRPr>
            </a:lvl2pPr>
            <a:lvl3pPr marL="1143000" indent="-228600">
              <a:spcBef>
                <a:spcPct val="20000"/>
              </a:spcBef>
              <a:buClr>
                <a:schemeClr val="accent2"/>
              </a:buClr>
              <a:buChar char="•"/>
              <a:defRPr sz="2400">
                <a:solidFill>
                  <a:schemeClr val="tx1"/>
                </a:solidFill>
                <a:latin typeface="Tahoma" panose="020B0604030504040204" pitchFamily="34" charset="0"/>
              </a:defRPr>
            </a:lvl3pPr>
            <a:lvl4pPr marL="1600200" indent="-228600">
              <a:spcBef>
                <a:spcPct val="20000"/>
              </a:spcBef>
              <a:buClr>
                <a:schemeClr val="hlink"/>
              </a:buClr>
              <a:buFont typeface="Arial" panose="020B0604020202020204" pitchFamily="34" charset="0"/>
              <a:buChar char="–"/>
              <a:defRPr sz="2000">
                <a:solidFill>
                  <a:schemeClr val="tx1"/>
                </a:solidFill>
                <a:latin typeface="Tahoma" panose="020B0604030504040204" pitchFamily="34" charset="0"/>
              </a:defRPr>
            </a:lvl4pPr>
            <a:lvl5pPr marL="2057400" indent="-228600">
              <a:spcBef>
                <a:spcPct val="20000"/>
              </a:spcBef>
              <a:buClr>
                <a:srgbClr val="FF0000"/>
              </a:buClr>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9pPr>
          </a:lstStyle>
          <a:p>
            <a:pPr algn="ctr">
              <a:spcBef>
                <a:spcPct val="50000"/>
              </a:spcBef>
              <a:buClrTx/>
              <a:buFontTx/>
              <a:buNone/>
            </a:pPr>
            <a:r>
              <a:rPr lang="en-US" altLang="en-US" sz="3200" b="1">
                <a:solidFill>
                  <a:schemeClr val="bg1"/>
                </a:solidFill>
              </a:rPr>
              <a:t>Ground Rules Briefing</a:t>
            </a:r>
          </a:p>
        </p:txBody>
      </p:sp>
      <p:sp>
        <p:nvSpPr>
          <p:cNvPr id="14343" name="Text Box 7">
            <a:extLst>
              <a:ext uri="{FF2B5EF4-FFF2-40B4-BE49-F238E27FC236}">
                <a16:creationId xmlns:a16="http://schemas.microsoft.com/office/drawing/2014/main" id="{0331A207-450F-4111-A0DB-ECBA932066AE}"/>
              </a:ext>
            </a:extLst>
          </p:cNvPr>
          <p:cNvSpPr txBox="1">
            <a:spLocks noChangeArrowheads="1"/>
          </p:cNvSpPr>
          <p:nvPr/>
        </p:nvSpPr>
        <p:spPr bwMode="auto">
          <a:xfrm>
            <a:off x="1123950" y="1770063"/>
            <a:ext cx="6872288" cy="312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4813" indent="-404813" defTabSz="404813">
              <a:tabLst>
                <a:tab pos="457200" algn="l"/>
              </a:tabLst>
              <a:defRPr>
                <a:solidFill>
                  <a:schemeClr val="tx1"/>
                </a:solidFill>
                <a:latin typeface="Arial" panose="020B0604020202020204" pitchFamily="34" charset="0"/>
              </a:defRPr>
            </a:lvl1pPr>
            <a:lvl2pPr marL="1146175" indent="-342900" defTabSz="404813">
              <a:tabLst>
                <a:tab pos="457200" algn="l"/>
              </a:tabLst>
              <a:defRPr>
                <a:solidFill>
                  <a:schemeClr val="tx1"/>
                </a:solidFill>
                <a:latin typeface="Arial" panose="020B0604020202020204" pitchFamily="34" charset="0"/>
              </a:defRPr>
            </a:lvl2pPr>
            <a:lvl3pPr marL="1603375" indent="-342900" defTabSz="404813">
              <a:tabLst>
                <a:tab pos="457200" algn="l"/>
              </a:tabLst>
              <a:defRPr>
                <a:solidFill>
                  <a:schemeClr val="tx1"/>
                </a:solidFill>
                <a:latin typeface="Arial" panose="020B0604020202020204" pitchFamily="34" charset="0"/>
              </a:defRPr>
            </a:lvl3pPr>
            <a:lvl4pPr marL="2060575" indent="-342900" defTabSz="404813">
              <a:tabLst>
                <a:tab pos="457200" algn="l"/>
              </a:tabLst>
              <a:defRPr>
                <a:solidFill>
                  <a:schemeClr val="tx1"/>
                </a:solidFill>
                <a:latin typeface="Arial" panose="020B0604020202020204" pitchFamily="34" charset="0"/>
              </a:defRPr>
            </a:lvl4pPr>
            <a:lvl5pPr marL="2517775" indent="-342900" defTabSz="404813">
              <a:tabLst>
                <a:tab pos="457200" algn="l"/>
              </a:tabLst>
              <a:defRPr>
                <a:solidFill>
                  <a:schemeClr val="tx1"/>
                </a:solidFill>
                <a:latin typeface="Arial" panose="020B0604020202020204" pitchFamily="34" charset="0"/>
              </a:defRPr>
            </a:lvl5pPr>
            <a:lvl6pPr marL="2974975" indent="-342900" defTabSz="404813" eaLnBrk="0" fontAlgn="base" hangingPunct="0">
              <a:spcBef>
                <a:spcPct val="0"/>
              </a:spcBef>
              <a:spcAft>
                <a:spcPct val="0"/>
              </a:spcAft>
              <a:tabLst>
                <a:tab pos="457200" algn="l"/>
              </a:tabLst>
              <a:defRPr>
                <a:solidFill>
                  <a:schemeClr val="tx1"/>
                </a:solidFill>
                <a:latin typeface="Arial" panose="020B0604020202020204" pitchFamily="34" charset="0"/>
              </a:defRPr>
            </a:lvl6pPr>
            <a:lvl7pPr marL="3432175" indent="-342900" defTabSz="404813" eaLnBrk="0" fontAlgn="base" hangingPunct="0">
              <a:spcBef>
                <a:spcPct val="0"/>
              </a:spcBef>
              <a:spcAft>
                <a:spcPct val="0"/>
              </a:spcAft>
              <a:tabLst>
                <a:tab pos="457200" algn="l"/>
              </a:tabLst>
              <a:defRPr>
                <a:solidFill>
                  <a:schemeClr val="tx1"/>
                </a:solidFill>
                <a:latin typeface="Arial" panose="020B0604020202020204" pitchFamily="34" charset="0"/>
              </a:defRPr>
            </a:lvl7pPr>
            <a:lvl8pPr marL="3889375" indent="-342900" defTabSz="404813" eaLnBrk="0" fontAlgn="base" hangingPunct="0">
              <a:spcBef>
                <a:spcPct val="0"/>
              </a:spcBef>
              <a:spcAft>
                <a:spcPct val="0"/>
              </a:spcAft>
              <a:tabLst>
                <a:tab pos="457200" algn="l"/>
              </a:tabLst>
              <a:defRPr>
                <a:solidFill>
                  <a:schemeClr val="tx1"/>
                </a:solidFill>
                <a:latin typeface="Arial" panose="020B0604020202020204" pitchFamily="34" charset="0"/>
              </a:defRPr>
            </a:lvl8pPr>
            <a:lvl9pPr marL="4346575" indent="-342900" defTabSz="404813"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eaLnBrk="1" hangingPunct="1">
              <a:spcBef>
                <a:spcPct val="20000"/>
              </a:spcBef>
              <a:spcAft>
                <a:spcPct val="10000"/>
              </a:spcAft>
              <a:buFontTx/>
              <a:buChar char="•"/>
            </a:pPr>
            <a:r>
              <a:rPr lang="en-US" altLang="en-US" sz="2400" b="1">
                <a:latin typeface="Tahoma" panose="020B0604030504040204" pitchFamily="34" charset="0"/>
              </a:rPr>
              <a:t>When students are not face to face on the Zephyr Fire, communications will be over the radio.</a:t>
            </a:r>
          </a:p>
          <a:p>
            <a:pPr eaLnBrk="1" hangingPunct="1">
              <a:spcBef>
                <a:spcPct val="20000"/>
              </a:spcBef>
              <a:spcAft>
                <a:spcPct val="10000"/>
              </a:spcAft>
              <a:buFontTx/>
              <a:buChar char="•"/>
            </a:pPr>
            <a:r>
              <a:rPr lang="en-US" altLang="en-US" sz="2400" b="1">
                <a:latin typeface="Tahoma" panose="020B0604030504040204" pitchFamily="34" charset="0"/>
              </a:rPr>
              <a:t>Upon attainment of learning objectives in 1A, Assume Command, the facilitator will rotate students into new positions based upon needs in identified STB and transfer command.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6386" name="Rectangle 11">
            <a:extLst>
              <a:ext uri="{FF2B5EF4-FFF2-40B4-BE49-F238E27FC236}">
                <a16:creationId xmlns:a16="http://schemas.microsoft.com/office/drawing/2014/main" id="{B6AF8CA1-92EF-4B8C-A51D-F2A148D4EB66}"/>
              </a:ext>
            </a:extLst>
          </p:cNvPr>
          <p:cNvSpPr>
            <a:spLocks noChangeArrowheads="1"/>
          </p:cNvSpPr>
          <p:nvPr/>
        </p:nvSpPr>
        <p:spPr bwMode="auto">
          <a:xfrm>
            <a:off x="685800" y="836613"/>
            <a:ext cx="7772400" cy="5562600"/>
          </a:xfrm>
          <a:prstGeom prst="rect">
            <a:avLst/>
          </a:prstGeom>
          <a:gradFill rotWithShape="1">
            <a:gsLst>
              <a:gs pos="0">
                <a:schemeClr val="bg1">
                  <a:alpha val="70000"/>
                </a:schemeClr>
              </a:gs>
              <a:gs pos="100000">
                <a:srgbClr val="006666">
                  <a:alpha val="70000"/>
                </a:srgbClr>
              </a:gs>
            </a:gsLst>
            <a:lin ang="5400000" scaled="1"/>
          </a:gradFill>
          <a:ln w="2857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Font typeface="Wingdings" panose="05000000000000000000" pitchFamily="2" charset="2"/>
              <a:buChar char="v"/>
              <a:defRPr sz="2800">
                <a:solidFill>
                  <a:schemeClr val="tx1"/>
                </a:solidFill>
                <a:latin typeface="Tahoma" panose="020B0604030504040204" pitchFamily="34" charset="0"/>
              </a:defRPr>
            </a:lvl1pPr>
            <a:lvl2pPr marL="742950" indent="-285750">
              <a:spcBef>
                <a:spcPct val="20000"/>
              </a:spcBef>
              <a:buClr>
                <a:srgbClr val="FF0000"/>
              </a:buClr>
              <a:buFont typeface="Wingdings" panose="05000000000000000000" pitchFamily="2" charset="2"/>
              <a:buChar char="§"/>
              <a:defRPr sz="2400">
                <a:solidFill>
                  <a:schemeClr val="tx1"/>
                </a:solidFill>
                <a:latin typeface="Tahoma" panose="020B0604030504040204" pitchFamily="34" charset="0"/>
              </a:defRPr>
            </a:lvl2pPr>
            <a:lvl3pPr marL="1143000" indent="-228600">
              <a:spcBef>
                <a:spcPct val="20000"/>
              </a:spcBef>
              <a:buClr>
                <a:schemeClr val="accent2"/>
              </a:buClr>
              <a:buChar char="•"/>
              <a:defRPr sz="2400">
                <a:solidFill>
                  <a:schemeClr val="tx1"/>
                </a:solidFill>
                <a:latin typeface="Tahoma" panose="020B0604030504040204" pitchFamily="34" charset="0"/>
              </a:defRPr>
            </a:lvl3pPr>
            <a:lvl4pPr marL="1600200" indent="-228600">
              <a:spcBef>
                <a:spcPct val="20000"/>
              </a:spcBef>
              <a:buClr>
                <a:schemeClr val="hlink"/>
              </a:buClr>
              <a:buFont typeface="Arial" panose="020B0604020202020204" pitchFamily="34" charset="0"/>
              <a:buChar char="–"/>
              <a:defRPr sz="2000">
                <a:solidFill>
                  <a:schemeClr val="tx1"/>
                </a:solidFill>
                <a:latin typeface="Tahoma" panose="020B0604030504040204" pitchFamily="34" charset="0"/>
              </a:defRPr>
            </a:lvl4pPr>
            <a:lvl5pPr marL="2057400" indent="-228600">
              <a:spcBef>
                <a:spcPct val="20000"/>
              </a:spcBef>
              <a:buClr>
                <a:srgbClr val="FF0000"/>
              </a:buClr>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9pPr>
          </a:lstStyle>
          <a:p>
            <a:pPr algn="ctr" eaLnBrk="1" hangingPunct="1">
              <a:buFont typeface="Wingdings" panose="05000000000000000000" pitchFamily="2" charset="2"/>
              <a:buNone/>
            </a:pPr>
            <a:endParaRPr lang="en-US" altLang="en-US"/>
          </a:p>
          <a:p>
            <a:pPr algn="ctr" eaLnBrk="1" hangingPunct="1">
              <a:buFont typeface="Wingdings" panose="05000000000000000000" pitchFamily="2" charset="2"/>
              <a:buNone/>
            </a:pPr>
            <a:endParaRPr lang="en-US" altLang="en-US"/>
          </a:p>
        </p:txBody>
      </p:sp>
      <p:sp>
        <p:nvSpPr>
          <p:cNvPr id="16387" name="Text Box 12">
            <a:extLst>
              <a:ext uri="{FF2B5EF4-FFF2-40B4-BE49-F238E27FC236}">
                <a16:creationId xmlns:a16="http://schemas.microsoft.com/office/drawing/2014/main" id="{C2DE6DA6-D41A-4C04-B1A9-124D8A5F4E0A}"/>
              </a:ext>
            </a:extLst>
          </p:cNvPr>
          <p:cNvSpPr txBox="1">
            <a:spLocks noChangeArrowheads="1"/>
          </p:cNvSpPr>
          <p:nvPr/>
        </p:nvSpPr>
        <p:spPr bwMode="auto">
          <a:xfrm>
            <a:off x="914400" y="989013"/>
            <a:ext cx="7313613" cy="5181600"/>
          </a:xfrm>
          <a:prstGeom prst="rect">
            <a:avLst/>
          </a:prstGeom>
          <a:gradFill rotWithShape="1">
            <a:gsLst>
              <a:gs pos="0">
                <a:srgbClr val="FFFFFF"/>
              </a:gs>
              <a:gs pos="100000">
                <a:srgbClr val="F5F6CE"/>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lr>
                <a:schemeClr val="hlink"/>
              </a:buClr>
              <a:buFont typeface="Wingdings" panose="05000000000000000000" pitchFamily="2" charset="2"/>
              <a:buChar char="v"/>
              <a:defRPr sz="2800">
                <a:solidFill>
                  <a:schemeClr val="tx1"/>
                </a:solidFill>
                <a:latin typeface="Tahoma" panose="020B0604030504040204" pitchFamily="34" charset="0"/>
              </a:defRPr>
            </a:lvl1pPr>
            <a:lvl2pPr marL="742950" indent="-285750">
              <a:spcBef>
                <a:spcPct val="20000"/>
              </a:spcBef>
              <a:buClr>
                <a:srgbClr val="FF0000"/>
              </a:buClr>
              <a:buFont typeface="Wingdings" panose="05000000000000000000" pitchFamily="2" charset="2"/>
              <a:buChar char="§"/>
              <a:defRPr sz="2400">
                <a:solidFill>
                  <a:schemeClr val="tx1"/>
                </a:solidFill>
                <a:latin typeface="Tahoma" panose="020B0604030504040204" pitchFamily="34" charset="0"/>
              </a:defRPr>
            </a:lvl2pPr>
            <a:lvl3pPr marL="1143000" indent="-228600">
              <a:spcBef>
                <a:spcPct val="20000"/>
              </a:spcBef>
              <a:buClr>
                <a:schemeClr val="accent2"/>
              </a:buClr>
              <a:buChar char="•"/>
              <a:defRPr sz="2400">
                <a:solidFill>
                  <a:schemeClr val="tx1"/>
                </a:solidFill>
                <a:latin typeface="Tahoma" panose="020B0604030504040204" pitchFamily="34" charset="0"/>
              </a:defRPr>
            </a:lvl3pPr>
            <a:lvl4pPr marL="1600200" indent="-228600">
              <a:spcBef>
                <a:spcPct val="20000"/>
              </a:spcBef>
              <a:buClr>
                <a:schemeClr val="hlink"/>
              </a:buClr>
              <a:buFont typeface="Arial" panose="020B0604020202020204" pitchFamily="34" charset="0"/>
              <a:buChar char="–"/>
              <a:defRPr sz="2000">
                <a:solidFill>
                  <a:schemeClr val="tx1"/>
                </a:solidFill>
                <a:latin typeface="Tahoma" panose="020B0604030504040204" pitchFamily="34" charset="0"/>
              </a:defRPr>
            </a:lvl4pPr>
            <a:lvl5pPr marL="2057400" indent="-228600">
              <a:spcBef>
                <a:spcPct val="20000"/>
              </a:spcBef>
              <a:buClr>
                <a:srgbClr val="FF0000"/>
              </a:buClr>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9pPr>
          </a:lstStyle>
          <a:p>
            <a:pPr algn="ctr" eaLnBrk="1" hangingPunct="1">
              <a:buClrTx/>
              <a:buFontTx/>
              <a:buNone/>
            </a:pPr>
            <a:br>
              <a:rPr lang="en-US" altLang="en-US" sz="3200"/>
            </a:br>
            <a:endParaRPr lang="en-US" altLang="en-US" sz="3200"/>
          </a:p>
          <a:p>
            <a:pPr eaLnBrk="1" hangingPunct="1">
              <a:spcBef>
                <a:spcPct val="50000"/>
              </a:spcBef>
              <a:buClrTx/>
              <a:buFontTx/>
              <a:buNone/>
            </a:pPr>
            <a:endParaRPr lang="en-US" altLang="en-US" sz="3200">
              <a:latin typeface="Arial" panose="020B0604020202020204" pitchFamily="34" charset="0"/>
            </a:endParaRPr>
          </a:p>
        </p:txBody>
      </p:sp>
      <p:sp>
        <p:nvSpPr>
          <p:cNvPr id="16388" name="Text Box 13">
            <a:extLst>
              <a:ext uri="{FF2B5EF4-FFF2-40B4-BE49-F238E27FC236}">
                <a16:creationId xmlns:a16="http://schemas.microsoft.com/office/drawing/2014/main" id="{51B7F9C0-0760-4C4F-8B00-794582711914}"/>
              </a:ext>
            </a:extLst>
          </p:cNvPr>
          <p:cNvSpPr txBox="1">
            <a:spLocks noChangeArrowheads="1"/>
          </p:cNvSpPr>
          <p:nvPr/>
        </p:nvSpPr>
        <p:spPr bwMode="auto">
          <a:xfrm>
            <a:off x="7239000" y="5865813"/>
            <a:ext cx="914400" cy="228600"/>
          </a:xfrm>
          <a:prstGeom prst="rect">
            <a:avLst/>
          </a:prstGeom>
          <a:solidFill>
            <a:schemeClr val="bg1"/>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lr>
                <a:schemeClr val="hlink"/>
              </a:buClr>
              <a:buFont typeface="Wingdings" panose="05000000000000000000" pitchFamily="2" charset="2"/>
              <a:buChar char="v"/>
              <a:defRPr sz="2800">
                <a:solidFill>
                  <a:schemeClr val="tx1"/>
                </a:solidFill>
                <a:latin typeface="Tahoma" panose="020B0604030504040204" pitchFamily="34" charset="0"/>
              </a:defRPr>
            </a:lvl1pPr>
            <a:lvl2pPr marL="742950" indent="-285750">
              <a:spcBef>
                <a:spcPct val="20000"/>
              </a:spcBef>
              <a:buClr>
                <a:srgbClr val="FF0000"/>
              </a:buClr>
              <a:buFont typeface="Wingdings" panose="05000000000000000000" pitchFamily="2" charset="2"/>
              <a:buChar char="§"/>
              <a:defRPr sz="2400">
                <a:solidFill>
                  <a:schemeClr val="tx1"/>
                </a:solidFill>
                <a:latin typeface="Tahoma" panose="020B0604030504040204" pitchFamily="34" charset="0"/>
              </a:defRPr>
            </a:lvl2pPr>
            <a:lvl3pPr marL="1143000" indent="-228600">
              <a:spcBef>
                <a:spcPct val="20000"/>
              </a:spcBef>
              <a:buClr>
                <a:schemeClr val="accent2"/>
              </a:buClr>
              <a:buChar char="•"/>
              <a:defRPr sz="2400">
                <a:solidFill>
                  <a:schemeClr val="tx1"/>
                </a:solidFill>
                <a:latin typeface="Tahoma" panose="020B0604030504040204" pitchFamily="34" charset="0"/>
              </a:defRPr>
            </a:lvl3pPr>
            <a:lvl4pPr marL="1600200" indent="-228600">
              <a:spcBef>
                <a:spcPct val="20000"/>
              </a:spcBef>
              <a:buClr>
                <a:schemeClr val="hlink"/>
              </a:buClr>
              <a:buFont typeface="Arial" panose="020B0604020202020204" pitchFamily="34" charset="0"/>
              <a:buChar char="–"/>
              <a:defRPr sz="2000">
                <a:solidFill>
                  <a:schemeClr val="tx1"/>
                </a:solidFill>
                <a:latin typeface="Tahoma" panose="020B0604030504040204" pitchFamily="34" charset="0"/>
              </a:defRPr>
            </a:lvl4pPr>
            <a:lvl5pPr marL="2057400" indent="-228600">
              <a:spcBef>
                <a:spcPct val="20000"/>
              </a:spcBef>
              <a:buClr>
                <a:srgbClr val="FF0000"/>
              </a:buClr>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9pPr>
          </a:lstStyle>
          <a:p>
            <a:pPr algn="ctr">
              <a:spcBef>
                <a:spcPct val="50000"/>
              </a:spcBef>
              <a:buClrTx/>
              <a:buFontTx/>
              <a:buNone/>
            </a:pPr>
            <a:r>
              <a:rPr lang="en-US" altLang="en-US" sz="1400" b="1"/>
              <a:t>Unit 7</a:t>
            </a:r>
          </a:p>
        </p:txBody>
      </p:sp>
      <p:pic>
        <p:nvPicPr>
          <p:cNvPr id="16389" name="Picture 14">
            <a:extLst>
              <a:ext uri="{FF2B5EF4-FFF2-40B4-BE49-F238E27FC236}">
                <a16:creationId xmlns:a16="http://schemas.microsoft.com/office/drawing/2014/main" id="{AF9BA24F-BFE4-4088-8D29-D70A280F52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6950" y="5027613"/>
            <a:ext cx="681038"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 Box 15">
            <a:extLst>
              <a:ext uri="{FF2B5EF4-FFF2-40B4-BE49-F238E27FC236}">
                <a16:creationId xmlns:a16="http://schemas.microsoft.com/office/drawing/2014/main" id="{7004EBFF-FF43-4A2F-B1C1-B9669EF4F622}"/>
              </a:ext>
            </a:extLst>
          </p:cNvPr>
          <p:cNvSpPr txBox="1">
            <a:spLocks noChangeArrowheads="1"/>
          </p:cNvSpPr>
          <p:nvPr/>
        </p:nvSpPr>
        <p:spPr bwMode="auto">
          <a:xfrm>
            <a:off x="1417638" y="381000"/>
            <a:ext cx="6324600" cy="639763"/>
          </a:xfrm>
          <a:prstGeom prst="rect">
            <a:avLst/>
          </a:prstGeom>
          <a:solidFill>
            <a:schemeClr val="tx1"/>
          </a:solidFill>
          <a:ln w="381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chemeClr val="bg1">
                      <a:alpha val="50000"/>
                    </a:schemeClr>
                  </a:outerShdw>
                </a:effectLst>
              </a14:hiddenEffects>
            </a:ext>
          </a:extLst>
        </p:spPr>
        <p:txBody>
          <a:bodyPr anchor="ctr" anchorCtr="1"/>
          <a:lstStyle>
            <a:lvl1pPr>
              <a:spcBef>
                <a:spcPct val="20000"/>
              </a:spcBef>
              <a:buClr>
                <a:schemeClr val="hlink"/>
              </a:buClr>
              <a:buFont typeface="Wingdings" panose="05000000000000000000" pitchFamily="2" charset="2"/>
              <a:buChar char="v"/>
              <a:defRPr sz="2800">
                <a:solidFill>
                  <a:schemeClr val="tx1"/>
                </a:solidFill>
                <a:latin typeface="Tahoma" panose="020B0604030504040204" pitchFamily="34" charset="0"/>
              </a:defRPr>
            </a:lvl1pPr>
            <a:lvl2pPr marL="742950" indent="-285750">
              <a:spcBef>
                <a:spcPct val="20000"/>
              </a:spcBef>
              <a:buClr>
                <a:srgbClr val="FF0000"/>
              </a:buClr>
              <a:buFont typeface="Wingdings" panose="05000000000000000000" pitchFamily="2" charset="2"/>
              <a:buChar char="§"/>
              <a:defRPr sz="2400">
                <a:solidFill>
                  <a:schemeClr val="tx1"/>
                </a:solidFill>
                <a:latin typeface="Tahoma" panose="020B0604030504040204" pitchFamily="34" charset="0"/>
              </a:defRPr>
            </a:lvl2pPr>
            <a:lvl3pPr marL="1143000" indent="-228600">
              <a:spcBef>
                <a:spcPct val="20000"/>
              </a:spcBef>
              <a:buClr>
                <a:schemeClr val="accent2"/>
              </a:buClr>
              <a:buChar char="•"/>
              <a:defRPr sz="2400">
                <a:solidFill>
                  <a:schemeClr val="tx1"/>
                </a:solidFill>
                <a:latin typeface="Tahoma" panose="020B0604030504040204" pitchFamily="34" charset="0"/>
              </a:defRPr>
            </a:lvl3pPr>
            <a:lvl4pPr marL="1600200" indent="-228600">
              <a:spcBef>
                <a:spcPct val="20000"/>
              </a:spcBef>
              <a:buClr>
                <a:schemeClr val="hlink"/>
              </a:buClr>
              <a:buFont typeface="Arial" panose="020B0604020202020204" pitchFamily="34" charset="0"/>
              <a:buChar char="–"/>
              <a:defRPr sz="2000">
                <a:solidFill>
                  <a:schemeClr val="tx1"/>
                </a:solidFill>
                <a:latin typeface="Tahoma" panose="020B0604030504040204" pitchFamily="34" charset="0"/>
              </a:defRPr>
            </a:lvl4pPr>
            <a:lvl5pPr marL="2057400" indent="-228600">
              <a:spcBef>
                <a:spcPct val="20000"/>
              </a:spcBef>
              <a:buClr>
                <a:srgbClr val="FF0000"/>
              </a:buClr>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9pPr>
          </a:lstStyle>
          <a:p>
            <a:pPr algn="ctr">
              <a:spcBef>
                <a:spcPct val="50000"/>
              </a:spcBef>
              <a:buClrTx/>
              <a:buFontTx/>
              <a:buNone/>
            </a:pPr>
            <a:r>
              <a:rPr lang="en-US" altLang="en-US" sz="3200" b="1">
                <a:solidFill>
                  <a:schemeClr val="bg1"/>
                </a:solidFill>
              </a:rPr>
              <a:t>Input cards</a:t>
            </a:r>
          </a:p>
        </p:txBody>
      </p:sp>
      <p:sp>
        <p:nvSpPr>
          <p:cNvPr id="16391" name="Text Box 8">
            <a:extLst>
              <a:ext uri="{FF2B5EF4-FFF2-40B4-BE49-F238E27FC236}">
                <a16:creationId xmlns:a16="http://schemas.microsoft.com/office/drawing/2014/main" id="{87964757-E302-4F2E-80FD-A4B036AB3D2A}"/>
              </a:ext>
            </a:extLst>
          </p:cNvPr>
          <p:cNvSpPr txBox="1">
            <a:spLocks noChangeArrowheads="1"/>
          </p:cNvSpPr>
          <p:nvPr/>
        </p:nvSpPr>
        <p:spPr bwMode="auto">
          <a:xfrm>
            <a:off x="1184275" y="1376363"/>
            <a:ext cx="6800850" cy="3929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114300">
              <a:defRPr>
                <a:solidFill>
                  <a:schemeClr val="tx1"/>
                </a:solidFill>
                <a:latin typeface="Arial" panose="020B0604020202020204" pitchFamily="34" charset="0"/>
              </a:defRPr>
            </a:lvl2pPr>
            <a:lvl3pPr marL="1198563" indent="-342900">
              <a:defRPr>
                <a:solidFill>
                  <a:schemeClr val="tx1"/>
                </a:solidFill>
                <a:latin typeface="Arial" panose="020B0604020202020204" pitchFamily="34" charset="0"/>
              </a:defRPr>
            </a:lvl3pPr>
            <a:lvl4pPr marL="1655763" indent="-342900">
              <a:defRPr>
                <a:solidFill>
                  <a:schemeClr val="tx1"/>
                </a:solidFill>
                <a:latin typeface="Arial" panose="020B0604020202020204" pitchFamily="34" charset="0"/>
              </a:defRPr>
            </a:lvl4pPr>
            <a:lvl5pPr marL="2112963" indent="-342900">
              <a:defRPr>
                <a:solidFill>
                  <a:schemeClr val="tx1"/>
                </a:solidFill>
                <a:latin typeface="Arial" panose="020B0604020202020204" pitchFamily="34" charset="0"/>
              </a:defRPr>
            </a:lvl5pPr>
            <a:lvl6pPr marL="2570163" indent="-342900" eaLnBrk="0" fontAlgn="base" hangingPunct="0">
              <a:spcBef>
                <a:spcPct val="0"/>
              </a:spcBef>
              <a:spcAft>
                <a:spcPct val="0"/>
              </a:spcAft>
              <a:defRPr>
                <a:solidFill>
                  <a:schemeClr val="tx1"/>
                </a:solidFill>
                <a:latin typeface="Arial" panose="020B0604020202020204" pitchFamily="34" charset="0"/>
              </a:defRPr>
            </a:lvl6pPr>
            <a:lvl7pPr marL="3027363" indent="-342900" eaLnBrk="0" fontAlgn="base" hangingPunct="0">
              <a:spcBef>
                <a:spcPct val="0"/>
              </a:spcBef>
              <a:spcAft>
                <a:spcPct val="0"/>
              </a:spcAft>
              <a:defRPr>
                <a:solidFill>
                  <a:schemeClr val="tx1"/>
                </a:solidFill>
                <a:latin typeface="Arial" panose="020B0604020202020204" pitchFamily="34" charset="0"/>
              </a:defRPr>
            </a:lvl7pPr>
            <a:lvl8pPr marL="3484563" indent="-342900" eaLnBrk="0" fontAlgn="base" hangingPunct="0">
              <a:spcBef>
                <a:spcPct val="0"/>
              </a:spcBef>
              <a:spcAft>
                <a:spcPct val="0"/>
              </a:spcAft>
              <a:defRPr>
                <a:solidFill>
                  <a:schemeClr val="tx1"/>
                </a:solidFill>
                <a:latin typeface="Arial" panose="020B0604020202020204" pitchFamily="34" charset="0"/>
              </a:defRPr>
            </a:lvl8pPr>
            <a:lvl9pPr marL="3941763" indent="-3429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latin typeface="Tahoma" panose="020B0604030504040204" pitchFamily="34" charset="0"/>
              </a:rPr>
              <a:t>Facilitator will have two types </a:t>
            </a:r>
          </a:p>
          <a:p>
            <a:pPr eaLnBrk="1" hangingPunct="1"/>
            <a:r>
              <a:rPr lang="en-US" altLang="en-US" sz="2800" b="1">
                <a:latin typeface="Tahoma" panose="020B0604030504040204" pitchFamily="34" charset="0"/>
              </a:rPr>
              <a:t>of input cards for each simulation: </a:t>
            </a:r>
          </a:p>
          <a:p>
            <a:pPr lvl="1" eaLnBrk="1" hangingPunct="1"/>
            <a:endParaRPr lang="en-US" altLang="en-US" sz="2800" b="1">
              <a:latin typeface="Tahoma" panose="020B0604030504040204" pitchFamily="34" charset="0"/>
            </a:endParaRPr>
          </a:p>
          <a:p>
            <a:pPr lvl="1" eaLnBrk="1" hangingPunct="1"/>
            <a:r>
              <a:rPr lang="en-US" altLang="en-US" sz="2400" b="1">
                <a:solidFill>
                  <a:srgbClr val="009900"/>
                </a:solidFill>
                <a:latin typeface="Tahoma" panose="020B0604030504040204" pitchFamily="34" charset="0"/>
              </a:rPr>
              <a:t>GREEN CARDS</a:t>
            </a:r>
            <a:r>
              <a:rPr lang="en-US" altLang="en-US" sz="2400" b="1">
                <a:latin typeface="Tahoma" panose="020B0604030504040204" pitchFamily="34" charset="0"/>
              </a:rPr>
              <a:t>: These cards are given to each player at the beginning of the simulation. </a:t>
            </a:r>
          </a:p>
          <a:p>
            <a:pPr lvl="1" eaLnBrk="1" hangingPunct="1"/>
            <a:endParaRPr lang="en-US" altLang="en-US" sz="2400" b="1">
              <a:latin typeface="Tahoma" panose="020B0604030504040204" pitchFamily="34" charset="0"/>
            </a:endParaRPr>
          </a:p>
          <a:p>
            <a:pPr lvl="1" eaLnBrk="1" hangingPunct="1"/>
            <a:r>
              <a:rPr lang="en-US" altLang="en-US" sz="2400" b="1">
                <a:solidFill>
                  <a:srgbClr val="FF0000"/>
                </a:solidFill>
                <a:latin typeface="Tahoma" panose="020B0604030504040204" pitchFamily="34" charset="0"/>
              </a:rPr>
              <a:t>RED CARDS</a:t>
            </a:r>
            <a:r>
              <a:rPr lang="en-US" altLang="en-US" sz="2400" b="1">
                <a:latin typeface="Tahoma" panose="020B0604030504040204" pitchFamily="34" charset="0"/>
              </a:rPr>
              <a:t>: Murphy’s Law, create dilemmas that bring students to a decision point.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09CB7459-5B52-4266-B3E7-72E346FFEE13}"/>
              </a:ext>
            </a:extLst>
          </p:cNvPr>
          <p:cNvSpPr>
            <a:spLocks noChangeArrowheads="1"/>
          </p:cNvSpPr>
          <p:nvPr/>
        </p:nvSpPr>
        <p:spPr bwMode="auto">
          <a:xfrm>
            <a:off x="685800" y="836613"/>
            <a:ext cx="7772400" cy="5562600"/>
          </a:xfrm>
          <a:prstGeom prst="rect">
            <a:avLst/>
          </a:prstGeom>
          <a:gradFill rotWithShape="1">
            <a:gsLst>
              <a:gs pos="0">
                <a:schemeClr val="bg1">
                  <a:alpha val="70000"/>
                </a:schemeClr>
              </a:gs>
              <a:gs pos="100000">
                <a:srgbClr val="006666">
                  <a:alpha val="70000"/>
                </a:srgbClr>
              </a:gs>
            </a:gsLst>
            <a:lin ang="5400000" scaled="1"/>
          </a:gradFill>
          <a:ln w="2857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Font typeface="Wingdings" panose="05000000000000000000" pitchFamily="2" charset="2"/>
              <a:buChar char="v"/>
              <a:defRPr sz="2800">
                <a:solidFill>
                  <a:schemeClr val="tx1"/>
                </a:solidFill>
                <a:latin typeface="Tahoma" panose="020B0604030504040204" pitchFamily="34" charset="0"/>
              </a:defRPr>
            </a:lvl1pPr>
            <a:lvl2pPr marL="742950" indent="-285750">
              <a:spcBef>
                <a:spcPct val="20000"/>
              </a:spcBef>
              <a:buClr>
                <a:srgbClr val="FF0000"/>
              </a:buClr>
              <a:buFont typeface="Wingdings" panose="05000000000000000000" pitchFamily="2" charset="2"/>
              <a:buChar char="§"/>
              <a:defRPr sz="2400">
                <a:solidFill>
                  <a:schemeClr val="tx1"/>
                </a:solidFill>
                <a:latin typeface="Tahoma" panose="020B0604030504040204" pitchFamily="34" charset="0"/>
              </a:defRPr>
            </a:lvl2pPr>
            <a:lvl3pPr marL="1143000" indent="-228600">
              <a:spcBef>
                <a:spcPct val="20000"/>
              </a:spcBef>
              <a:buClr>
                <a:schemeClr val="accent2"/>
              </a:buClr>
              <a:buChar char="•"/>
              <a:defRPr sz="2400">
                <a:solidFill>
                  <a:schemeClr val="tx1"/>
                </a:solidFill>
                <a:latin typeface="Tahoma" panose="020B0604030504040204" pitchFamily="34" charset="0"/>
              </a:defRPr>
            </a:lvl3pPr>
            <a:lvl4pPr marL="1600200" indent="-228600">
              <a:spcBef>
                <a:spcPct val="20000"/>
              </a:spcBef>
              <a:buClr>
                <a:schemeClr val="hlink"/>
              </a:buClr>
              <a:buFont typeface="Arial" panose="020B0604020202020204" pitchFamily="34" charset="0"/>
              <a:buChar char="–"/>
              <a:defRPr sz="2000">
                <a:solidFill>
                  <a:schemeClr val="tx1"/>
                </a:solidFill>
                <a:latin typeface="Tahoma" panose="020B0604030504040204" pitchFamily="34" charset="0"/>
              </a:defRPr>
            </a:lvl4pPr>
            <a:lvl5pPr marL="2057400" indent="-228600">
              <a:spcBef>
                <a:spcPct val="20000"/>
              </a:spcBef>
              <a:buClr>
                <a:srgbClr val="FF0000"/>
              </a:buClr>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9pPr>
          </a:lstStyle>
          <a:p>
            <a:pPr algn="ctr" eaLnBrk="1" hangingPunct="1">
              <a:buFont typeface="Wingdings" panose="05000000000000000000" pitchFamily="2" charset="2"/>
              <a:buNone/>
            </a:pPr>
            <a:endParaRPr lang="en-US" altLang="en-US"/>
          </a:p>
          <a:p>
            <a:pPr algn="ctr" eaLnBrk="1" hangingPunct="1">
              <a:buFont typeface="Wingdings" panose="05000000000000000000" pitchFamily="2" charset="2"/>
              <a:buNone/>
            </a:pPr>
            <a:endParaRPr lang="en-US" altLang="en-US"/>
          </a:p>
        </p:txBody>
      </p:sp>
      <p:sp>
        <p:nvSpPr>
          <p:cNvPr id="18435" name="Text Box 3">
            <a:extLst>
              <a:ext uri="{FF2B5EF4-FFF2-40B4-BE49-F238E27FC236}">
                <a16:creationId xmlns:a16="http://schemas.microsoft.com/office/drawing/2014/main" id="{653C45E8-CC0B-4A03-B793-86ACAC84DA27}"/>
              </a:ext>
            </a:extLst>
          </p:cNvPr>
          <p:cNvSpPr txBox="1">
            <a:spLocks noChangeArrowheads="1"/>
          </p:cNvSpPr>
          <p:nvPr/>
        </p:nvSpPr>
        <p:spPr bwMode="auto">
          <a:xfrm>
            <a:off x="914400" y="989013"/>
            <a:ext cx="7313613" cy="5181600"/>
          </a:xfrm>
          <a:prstGeom prst="rect">
            <a:avLst/>
          </a:prstGeom>
          <a:gradFill rotWithShape="1">
            <a:gsLst>
              <a:gs pos="0">
                <a:srgbClr val="FFFFFF"/>
              </a:gs>
              <a:gs pos="100000">
                <a:srgbClr val="F5F6CE"/>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lr>
                <a:schemeClr val="hlink"/>
              </a:buClr>
              <a:buFont typeface="Wingdings" panose="05000000000000000000" pitchFamily="2" charset="2"/>
              <a:buChar char="v"/>
              <a:defRPr sz="2800">
                <a:solidFill>
                  <a:schemeClr val="tx1"/>
                </a:solidFill>
                <a:latin typeface="Tahoma" panose="020B0604030504040204" pitchFamily="34" charset="0"/>
              </a:defRPr>
            </a:lvl1pPr>
            <a:lvl2pPr marL="742950" indent="-285750">
              <a:spcBef>
                <a:spcPct val="20000"/>
              </a:spcBef>
              <a:buClr>
                <a:srgbClr val="FF0000"/>
              </a:buClr>
              <a:buFont typeface="Wingdings" panose="05000000000000000000" pitchFamily="2" charset="2"/>
              <a:buChar char="§"/>
              <a:defRPr sz="2400">
                <a:solidFill>
                  <a:schemeClr val="tx1"/>
                </a:solidFill>
                <a:latin typeface="Tahoma" panose="020B0604030504040204" pitchFamily="34" charset="0"/>
              </a:defRPr>
            </a:lvl2pPr>
            <a:lvl3pPr marL="1143000" indent="-228600">
              <a:spcBef>
                <a:spcPct val="20000"/>
              </a:spcBef>
              <a:buClr>
                <a:schemeClr val="accent2"/>
              </a:buClr>
              <a:buChar char="•"/>
              <a:defRPr sz="2400">
                <a:solidFill>
                  <a:schemeClr val="tx1"/>
                </a:solidFill>
                <a:latin typeface="Tahoma" panose="020B0604030504040204" pitchFamily="34" charset="0"/>
              </a:defRPr>
            </a:lvl3pPr>
            <a:lvl4pPr marL="1600200" indent="-228600">
              <a:spcBef>
                <a:spcPct val="20000"/>
              </a:spcBef>
              <a:buClr>
                <a:schemeClr val="hlink"/>
              </a:buClr>
              <a:buFont typeface="Arial" panose="020B0604020202020204" pitchFamily="34" charset="0"/>
              <a:buChar char="–"/>
              <a:defRPr sz="2000">
                <a:solidFill>
                  <a:schemeClr val="tx1"/>
                </a:solidFill>
                <a:latin typeface="Tahoma" panose="020B0604030504040204" pitchFamily="34" charset="0"/>
              </a:defRPr>
            </a:lvl4pPr>
            <a:lvl5pPr marL="2057400" indent="-228600">
              <a:spcBef>
                <a:spcPct val="20000"/>
              </a:spcBef>
              <a:buClr>
                <a:srgbClr val="FF0000"/>
              </a:buClr>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9pPr>
          </a:lstStyle>
          <a:p>
            <a:pPr algn="ctr" eaLnBrk="1" hangingPunct="1">
              <a:buClrTx/>
              <a:buFontTx/>
              <a:buNone/>
            </a:pPr>
            <a:br>
              <a:rPr lang="en-US" altLang="en-US" sz="3200"/>
            </a:br>
            <a:endParaRPr lang="en-US" altLang="en-US" sz="3200"/>
          </a:p>
          <a:p>
            <a:pPr eaLnBrk="1" hangingPunct="1">
              <a:spcBef>
                <a:spcPct val="50000"/>
              </a:spcBef>
              <a:buClrTx/>
              <a:buFontTx/>
              <a:buNone/>
            </a:pPr>
            <a:endParaRPr lang="en-US" altLang="en-US" sz="3200">
              <a:latin typeface="Arial" panose="020B0604020202020204" pitchFamily="34" charset="0"/>
            </a:endParaRPr>
          </a:p>
        </p:txBody>
      </p:sp>
      <p:sp>
        <p:nvSpPr>
          <p:cNvPr id="18436" name="Text Box 4">
            <a:extLst>
              <a:ext uri="{FF2B5EF4-FFF2-40B4-BE49-F238E27FC236}">
                <a16:creationId xmlns:a16="http://schemas.microsoft.com/office/drawing/2014/main" id="{AEF69409-3537-49EB-A647-91D9DBB8BF28}"/>
              </a:ext>
            </a:extLst>
          </p:cNvPr>
          <p:cNvSpPr txBox="1">
            <a:spLocks noChangeArrowheads="1"/>
          </p:cNvSpPr>
          <p:nvPr/>
        </p:nvSpPr>
        <p:spPr bwMode="auto">
          <a:xfrm>
            <a:off x="7239000" y="5865813"/>
            <a:ext cx="914400" cy="228600"/>
          </a:xfrm>
          <a:prstGeom prst="rect">
            <a:avLst/>
          </a:prstGeom>
          <a:solidFill>
            <a:schemeClr val="bg1"/>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lr>
                <a:schemeClr val="hlink"/>
              </a:buClr>
              <a:buFont typeface="Wingdings" panose="05000000000000000000" pitchFamily="2" charset="2"/>
              <a:buChar char="v"/>
              <a:defRPr sz="2800">
                <a:solidFill>
                  <a:schemeClr val="tx1"/>
                </a:solidFill>
                <a:latin typeface="Tahoma" panose="020B0604030504040204" pitchFamily="34" charset="0"/>
              </a:defRPr>
            </a:lvl1pPr>
            <a:lvl2pPr marL="742950" indent="-285750">
              <a:spcBef>
                <a:spcPct val="20000"/>
              </a:spcBef>
              <a:buClr>
                <a:srgbClr val="FF0000"/>
              </a:buClr>
              <a:buFont typeface="Wingdings" panose="05000000000000000000" pitchFamily="2" charset="2"/>
              <a:buChar char="§"/>
              <a:defRPr sz="2400">
                <a:solidFill>
                  <a:schemeClr val="tx1"/>
                </a:solidFill>
                <a:latin typeface="Tahoma" panose="020B0604030504040204" pitchFamily="34" charset="0"/>
              </a:defRPr>
            </a:lvl2pPr>
            <a:lvl3pPr marL="1143000" indent="-228600">
              <a:spcBef>
                <a:spcPct val="20000"/>
              </a:spcBef>
              <a:buClr>
                <a:schemeClr val="accent2"/>
              </a:buClr>
              <a:buChar char="•"/>
              <a:defRPr sz="2400">
                <a:solidFill>
                  <a:schemeClr val="tx1"/>
                </a:solidFill>
                <a:latin typeface="Tahoma" panose="020B0604030504040204" pitchFamily="34" charset="0"/>
              </a:defRPr>
            </a:lvl3pPr>
            <a:lvl4pPr marL="1600200" indent="-228600">
              <a:spcBef>
                <a:spcPct val="20000"/>
              </a:spcBef>
              <a:buClr>
                <a:schemeClr val="hlink"/>
              </a:buClr>
              <a:buFont typeface="Arial" panose="020B0604020202020204" pitchFamily="34" charset="0"/>
              <a:buChar char="–"/>
              <a:defRPr sz="2000">
                <a:solidFill>
                  <a:schemeClr val="tx1"/>
                </a:solidFill>
                <a:latin typeface="Tahoma" panose="020B0604030504040204" pitchFamily="34" charset="0"/>
              </a:defRPr>
            </a:lvl4pPr>
            <a:lvl5pPr marL="2057400" indent="-228600">
              <a:spcBef>
                <a:spcPct val="20000"/>
              </a:spcBef>
              <a:buClr>
                <a:srgbClr val="FF0000"/>
              </a:buClr>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9pPr>
          </a:lstStyle>
          <a:p>
            <a:pPr algn="ctr">
              <a:spcBef>
                <a:spcPct val="50000"/>
              </a:spcBef>
              <a:buClrTx/>
              <a:buFontTx/>
              <a:buNone/>
            </a:pPr>
            <a:r>
              <a:rPr lang="en-US" altLang="en-US" sz="1400" b="1"/>
              <a:t>Unit 7</a:t>
            </a:r>
          </a:p>
        </p:txBody>
      </p:sp>
      <p:pic>
        <p:nvPicPr>
          <p:cNvPr id="18437" name="Picture 5">
            <a:extLst>
              <a:ext uri="{FF2B5EF4-FFF2-40B4-BE49-F238E27FC236}">
                <a16:creationId xmlns:a16="http://schemas.microsoft.com/office/drawing/2014/main" id="{E733872B-67E4-4357-8182-D1B407D58E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6950" y="5027613"/>
            <a:ext cx="681038"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 Box 6">
            <a:extLst>
              <a:ext uri="{FF2B5EF4-FFF2-40B4-BE49-F238E27FC236}">
                <a16:creationId xmlns:a16="http://schemas.microsoft.com/office/drawing/2014/main" id="{E1BB69C7-FB94-4327-9321-EB3018DC80C5}"/>
              </a:ext>
            </a:extLst>
          </p:cNvPr>
          <p:cNvSpPr txBox="1">
            <a:spLocks noChangeArrowheads="1"/>
          </p:cNvSpPr>
          <p:nvPr/>
        </p:nvSpPr>
        <p:spPr bwMode="auto">
          <a:xfrm>
            <a:off x="1417638" y="381000"/>
            <a:ext cx="6324600" cy="639763"/>
          </a:xfrm>
          <a:prstGeom prst="rect">
            <a:avLst/>
          </a:prstGeom>
          <a:solidFill>
            <a:schemeClr val="tx1"/>
          </a:solidFill>
          <a:ln w="381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chemeClr val="bg1">
                      <a:alpha val="50000"/>
                    </a:schemeClr>
                  </a:outerShdw>
                </a:effectLst>
              </a14:hiddenEffects>
            </a:ext>
          </a:extLst>
        </p:spPr>
        <p:txBody>
          <a:bodyPr anchor="ctr" anchorCtr="1"/>
          <a:lstStyle>
            <a:lvl1pPr>
              <a:spcBef>
                <a:spcPct val="20000"/>
              </a:spcBef>
              <a:buClr>
                <a:schemeClr val="hlink"/>
              </a:buClr>
              <a:buFont typeface="Wingdings" panose="05000000000000000000" pitchFamily="2" charset="2"/>
              <a:buChar char="v"/>
              <a:defRPr sz="2800">
                <a:solidFill>
                  <a:schemeClr val="tx1"/>
                </a:solidFill>
                <a:latin typeface="Tahoma" panose="020B0604030504040204" pitchFamily="34" charset="0"/>
              </a:defRPr>
            </a:lvl1pPr>
            <a:lvl2pPr marL="742950" indent="-285750">
              <a:spcBef>
                <a:spcPct val="20000"/>
              </a:spcBef>
              <a:buClr>
                <a:srgbClr val="FF0000"/>
              </a:buClr>
              <a:buFont typeface="Wingdings" panose="05000000000000000000" pitchFamily="2" charset="2"/>
              <a:buChar char="§"/>
              <a:defRPr sz="2400">
                <a:solidFill>
                  <a:schemeClr val="tx1"/>
                </a:solidFill>
                <a:latin typeface="Tahoma" panose="020B0604030504040204" pitchFamily="34" charset="0"/>
              </a:defRPr>
            </a:lvl2pPr>
            <a:lvl3pPr marL="1143000" indent="-228600">
              <a:spcBef>
                <a:spcPct val="20000"/>
              </a:spcBef>
              <a:buClr>
                <a:schemeClr val="accent2"/>
              </a:buClr>
              <a:buChar char="•"/>
              <a:defRPr sz="2400">
                <a:solidFill>
                  <a:schemeClr val="tx1"/>
                </a:solidFill>
                <a:latin typeface="Tahoma" panose="020B0604030504040204" pitchFamily="34" charset="0"/>
              </a:defRPr>
            </a:lvl3pPr>
            <a:lvl4pPr marL="1600200" indent="-228600">
              <a:spcBef>
                <a:spcPct val="20000"/>
              </a:spcBef>
              <a:buClr>
                <a:schemeClr val="hlink"/>
              </a:buClr>
              <a:buFont typeface="Arial" panose="020B0604020202020204" pitchFamily="34" charset="0"/>
              <a:buChar char="–"/>
              <a:defRPr sz="2000">
                <a:solidFill>
                  <a:schemeClr val="tx1"/>
                </a:solidFill>
                <a:latin typeface="Tahoma" panose="020B0604030504040204" pitchFamily="34" charset="0"/>
              </a:defRPr>
            </a:lvl4pPr>
            <a:lvl5pPr marL="2057400" indent="-228600">
              <a:spcBef>
                <a:spcPct val="20000"/>
              </a:spcBef>
              <a:buClr>
                <a:srgbClr val="FF0000"/>
              </a:buClr>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9pPr>
          </a:lstStyle>
          <a:p>
            <a:pPr algn="ctr">
              <a:spcBef>
                <a:spcPct val="50000"/>
              </a:spcBef>
              <a:buClrTx/>
              <a:buFontTx/>
              <a:buNone/>
            </a:pPr>
            <a:r>
              <a:rPr lang="en-US" altLang="en-US" sz="3200" b="1">
                <a:solidFill>
                  <a:schemeClr val="bg1"/>
                </a:solidFill>
              </a:rPr>
              <a:t>Front of Green Cards</a:t>
            </a:r>
          </a:p>
        </p:txBody>
      </p:sp>
      <p:sp>
        <p:nvSpPr>
          <p:cNvPr id="18439" name="Text Box 7">
            <a:extLst>
              <a:ext uri="{FF2B5EF4-FFF2-40B4-BE49-F238E27FC236}">
                <a16:creationId xmlns:a16="http://schemas.microsoft.com/office/drawing/2014/main" id="{CE3BEC7B-DB13-4AB5-A6C1-A38DBE14F22C}"/>
              </a:ext>
            </a:extLst>
          </p:cNvPr>
          <p:cNvSpPr txBox="1">
            <a:spLocks noChangeArrowheads="1"/>
          </p:cNvSpPr>
          <p:nvPr/>
        </p:nvSpPr>
        <p:spPr bwMode="auto">
          <a:xfrm>
            <a:off x="1058863" y="1401763"/>
            <a:ext cx="7054850"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114300" indent="6350">
              <a:defRPr>
                <a:solidFill>
                  <a:schemeClr val="tx1"/>
                </a:solidFill>
                <a:latin typeface="Arial" panose="020B0604020202020204" pitchFamily="34" charset="0"/>
              </a:defRPr>
            </a:lvl2pPr>
            <a:lvl3pPr marL="1431925" indent="-342900">
              <a:defRPr>
                <a:solidFill>
                  <a:schemeClr val="tx1"/>
                </a:solidFill>
                <a:latin typeface="Arial" panose="020B0604020202020204" pitchFamily="34" charset="0"/>
              </a:defRPr>
            </a:lvl3pPr>
            <a:lvl4pPr marL="1889125" indent="-342900">
              <a:defRPr>
                <a:solidFill>
                  <a:schemeClr val="tx1"/>
                </a:solidFill>
                <a:latin typeface="Arial" panose="020B0604020202020204" pitchFamily="34" charset="0"/>
              </a:defRPr>
            </a:lvl4pPr>
            <a:lvl5pPr marL="2346325" indent="-342900">
              <a:defRPr>
                <a:solidFill>
                  <a:schemeClr val="tx1"/>
                </a:solidFill>
                <a:latin typeface="Arial" panose="020B0604020202020204" pitchFamily="34" charset="0"/>
              </a:defRPr>
            </a:lvl5pPr>
            <a:lvl6pPr marL="2803525" indent="-342900" eaLnBrk="0" fontAlgn="base" hangingPunct="0">
              <a:spcBef>
                <a:spcPct val="0"/>
              </a:spcBef>
              <a:spcAft>
                <a:spcPct val="0"/>
              </a:spcAft>
              <a:defRPr>
                <a:solidFill>
                  <a:schemeClr val="tx1"/>
                </a:solidFill>
                <a:latin typeface="Arial" panose="020B0604020202020204" pitchFamily="34" charset="0"/>
              </a:defRPr>
            </a:lvl6pPr>
            <a:lvl7pPr marL="3260725" indent="-342900" eaLnBrk="0" fontAlgn="base" hangingPunct="0">
              <a:spcBef>
                <a:spcPct val="0"/>
              </a:spcBef>
              <a:spcAft>
                <a:spcPct val="0"/>
              </a:spcAft>
              <a:defRPr>
                <a:solidFill>
                  <a:schemeClr val="tx1"/>
                </a:solidFill>
                <a:latin typeface="Arial" panose="020B0604020202020204" pitchFamily="34" charset="0"/>
              </a:defRPr>
            </a:lvl7pPr>
            <a:lvl8pPr marL="3717925" indent="-342900" eaLnBrk="0" fontAlgn="base" hangingPunct="0">
              <a:spcBef>
                <a:spcPct val="0"/>
              </a:spcBef>
              <a:spcAft>
                <a:spcPct val="0"/>
              </a:spcAft>
              <a:defRPr>
                <a:solidFill>
                  <a:schemeClr val="tx1"/>
                </a:solidFill>
                <a:latin typeface="Arial" panose="020B0604020202020204" pitchFamily="34" charset="0"/>
              </a:defRPr>
            </a:lvl8pPr>
            <a:lvl9pPr marL="4175125" indent="-342900" eaLnBrk="0" fontAlgn="base" hangingPunct="0">
              <a:spcBef>
                <a:spcPct val="0"/>
              </a:spcBef>
              <a:spcAft>
                <a:spcPct val="0"/>
              </a:spcAft>
              <a:defRPr>
                <a:solidFill>
                  <a:schemeClr val="tx1"/>
                </a:solidFill>
                <a:latin typeface="Arial" panose="020B0604020202020204" pitchFamily="34" charset="0"/>
              </a:defRPr>
            </a:lvl9pPr>
          </a:lstStyle>
          <a:p>
            <a:pPr lvl="1" eaLnBrk="1" hangingPunct="1"/>
            <a:r>
              <a:rPr lang="en-US" altLang="en-US" sz="2400" b="1">
                <a:latin typeface="Tahoma" panose="020B0604030504040204" pitchFamily="34" charset="0"/>
              </a:rPr>
              <a:t>The front of the </a:t>
            </a:r>
            <a:r>
              <a:rPr lang="en-US" altLang="en-US" sz="2400" b="1">
                <a:solidFill>
                  <a:srgbClr val="009900"/>
                </a:solidFill>
                <a:latin typeface="Tahoma" panose="020B0604030504040204" pitchFamily="34" charset="0"/>
              </a:rPr>
              <a:t>Green Card</a:t>
            </a:r>
            <a:r>
              <a:rPr lang="en-US" altLang="en-US" sz="2400" b="1">
                <a:latin typeface="Tahoma" panose="020B0604030504040204" pitchFamily="34" charset="0"/>
              </a:rPr>
              <a:t> shows position and current status:</a:t>
            </a:r>
            <a:r>
              <a:rPr lang="en-US" altLang="en-US" sz="2800" b="1"/>
              <a:t> </a:t>
            </a:r>
          </a:p>
        </p:txBody>
      </p:sp>
      <p:pic>
        <p:nvPicPr>
          <p:cNvPr id="18440" name="Picture 10">
            <a:extLst>
              <a:ext uri="{FF2B5EF4-FFF2-40B4-BE49-F238E27FC236}">
                <a16:creationId xmlns:a16="http://schemas.microsoft.com/office/drawing/2014/main" id="{E89456A2-C1A6-4869-84F1-B8E3935676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43787" t="20877" r="14064" b="51007"/>
          <a:stretch>
            <a:fillRect/>
          </a:stretch>
        </p:blipFill>
        <p:spPr bwMode="auto">
          <a:xfrm>
            <a:off x="1644650" y="2527300"/>
            <a:ext cx="5634038" cy="2817813"/>
          </a:xfrm>
          <a:prstGeom prst="rect">
            <a:avLst/>
          </a:prstGeom>
          <a:noFill/>
          <a:ln w="349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D29C8760-2FD7-4A1C-B68F-B9B661FD4749}"/>
              </a:ext>
            </a:extLst>
          </p:cNvPr>
          <p:cNvSpPr>
            <a:spLocks noChangeArrowheads="1"/>
          </p:cNvSpPr>
          <p:nvPr/>
        </p:nvSpPr>
        <p:spPr bwMode="auto">
          <a:xfrm>
            <a:off x="685800" y="836613"/>
            <a:ext cx="7772400" cy="5562600"/>
          </a:xfrm>
          <a:prstGeom prst="rect">
            <a:avLst/>
          </a:prstGeom>
          <a:gradFill rotWithShape="1">
            <a:gsLst>
              <a:gs pos="0">
                <a:schemeClr val="bg1">
                  <a:alpha val="70000"/>
                </a:schemeClr>
              </a:gs>
              <a:gs pos="100000">
                <a:srgbClr val="006666">
                  <a:alpha val="70000"/>
                </a:srgbClr>
              </a:gs>
            </a:gsLst>
            <a:lin ang="5400000" scaled="1"/>
          </a:gradFill>
          <a:ln w="2857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Font typeface="Wingdings" panose="05000000000000000000" pitchFamily="2" charset="2"/>
              <a:buChar char="v"/>
              <a:defRPr sz="2800">
                <a:solidFill>
                  <a:schemeClr val="tx1"/>
                </a:solidFill>
                <a:latin typeface="Tahoma" panose="020B0604030504040204" pitchFamily="34" charset="0"/>
              </a:defRPr>
            </a:lvl1pPr>
            <a:lvl2pPr marL="742950" indent="-285750">
              <a:spcBef>
                <a:spcPct val="20000"/>
              </a:spcBef>
              <a:buClr>
                <a:srgbClr val="FF0000"/>
              </a:buClr>
              <a:buFont typeface="Wingdings" panose="05000000000000000000" pitchFamily="2" charset="2"/>
              <a:buChar char="§"/>
              <a:defRPr sz="2400">
                <a:solidFill>
                  <a:schemeClr val="tx1"/>
                </a:solidFill>
                <a:latin typeface="Tahoma" panose="020B0604030504040204" pitchFamily="34" charset="0"/>
              </a:defRPr>
            </a:lvl2pPr>
            <a:lvl3pPr marL="1143000" indent="-228600">
              <a:spcBef>
                <a:spcPct val="20000"/>
              </a:spcBef>
              <a:buClr>
                <a:schemeClr val="accent2"/>
              </a:buClr>
              <a:buChar char="•"/>
              <a:defRPr sz="2400">
                <a:solidFill>
                  <a:schemeClr val="tx1"/>
                </a:solidFill>
                <a:latin typeface="Tahoma" panose="020B0604030504040204" pitchFamily="34" charset="0"/>
              </a:defRPr>
            </a:lvl3pPr>
            <a:lvl4pPr marL="1600200" indent="-228600">
              <a:spcBef>
                <a:spcPct val="20000"/>
              </a:spcBef>
              <a:buClr>
                <a:schemeClr val="hlink"/>
              </a:buClr>
              <a:buFont typeface="Arial" panose="020B0604020202020204" pitchFamily="34" charset="0"/>
              <a:buChar char="–"/>
              <a:defRPr sz="2000">
                <a:solidFill>
                  <a:schemeClr val="tx1"/>
                </a:solidFill>
                <a:latin typeface="Tahoma" panose="020B0604030504040204" pitchFamily="34" charset="0"/>
              </a:defRPr>
            </a:lvl4pPr>
            <a:lvl5pPr marL="2057400" indent="-228600">
              <a:spcBef>
                <a:spcPct val="20000"/>
              </a:spcBef>
              <a:buClr>
                <a:srgbClr val="FF0000"/>
              </a:buClr>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9pPr>
          </a:lstStyle>
          <a:p>
            <a:pPr algn="ctr" eaLnBrk="1" hangingPunct="1">
              <a:buFont typeface="Wingdings" panose="05000000000000000000" pitchFamily="2" charset="2"/>
              <a:buNone/>
            </a:pPr>
            <a:endParaRPr lang="en-US" altLang="en-US"/>
          </a:p>
          <a:p>
            <a:pPr algn="ctr" eaLnBrk="1" hangingPunct="1">
              <a:buFont typeface="Wingdings" panose="05000000000000000000" pitchFamily="2" charset="2"/>
              <a:buNone/>
            </a:pPr>
            <a:endParaRPr lang="en-US" altLang="en-US"/>
          </a:p>
        </p:txBody>
      </p:sp>
      <p:sp>
        <p:nvSpPr>
          <p:cNvPr id="20483" name="Text Box 3">
            <a:extLst>
              <a:ext uri="{FF2B5EF4-FFF2-40B4-BE49-F238E27FC236}">
                <a16:creationId xmlns:a16="http://schemas.microsoft.com/office/drawing/2014/main" id="{E2CB65F5-FF84-41E8-A33B-DA30176F48C1}"/>
              </a:ext>
            </a:extLst>
          </p:cNvPr>
          <p:cNvSpPr txBox="1">
            <a:spLocks noChangeArrowheads="1"/>
          </p:cNvSpPr>
          <p:nvPr/>
        </p:nvSpPr>
        <p:spPr bwMode="auto">
          <a:xfrm>
            <a:off x="914400" y="989013"/>
            <a:ext cx="7313613" cy="5181600"/>
          </a:xfrm>
          <a:prstGeom prst="rect">
            <a:avLst/>
          </a:prstGeom>
          <a:gradFill rotWithShape="1">
            <a:gsLst>
              <a:gs pos="0">
                <a:srgbClr val="FFFFFF"/>
              </a:gs>
              <a:gs pos="100000">
                <a:srgbClr val="F5F6CE"/>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lr>
                <a:schemeClr val="hlink"/>
              </a:buClr>
              <a:buFont typeface="Wingdings" panose="05000000000000000000" pitchFamily="2" charset="2"/>
              <a:buChar char="v"/>
              <a:defRPr sz="2800">
                <a:solidFill>
                  <a:schemeClr val="tx1"/>
                </a:solidFill>
                <a:latin typeface="Tahoma" panose="020B0604030504040204" pitchFamily="34" charset="0"/>
              </a:defRPr>
            </a:lvl1pPr>
            <a:lvl2pPr marL="742950" indent="-285750">
              <a:spcBef>
                <a:spcPct val="20000"/>
              </a:spcBef>
              <a:buClr>
                <a:srgbClr val="FF0000"/>
              </a:buClr>
              <a:buFont typeface="Wingdings" panose="05000000000000000000" pitchFamily="2" charset="2"/>
              <a:buChar char="§"/>
              <a:defRPr sz="2400">
                <a:solidFill>
                  <a:schemeClr val="tx1"/>
                </a:solidFill>
                <a:latin typeface="Tahoma" panose="020B0604030504040204" pitchFamily="34" charset="0"/>
              </a:defRPr>
            </a:lvl2pPr>
            <a:lvl3pPr marL="1143000" indent="-228600">
              <a:spcBef>
                <a:spcPct val="20000"/>
              </a:spcBef>
              <a:buClr>
                <a:schemeClr val="accent2"/>
              </a:buClr>
              <a:buChar char="•"/>
              <a:defRPr sz="2400">
                <a:solidFill>
                  <a:schemeClr val="tx1"/>
                </a:solidFill>
                <a:latin typeface="Tahoma" panose="020B0604030504040204" pitchFamily="34" charset="0"/>
              </a:defRPr>
            </a:lvl3pPr>
            <a:lvl4pPr marL="1600200" indent="-228600">
              <a:spcBef>
                <a:spcPct val="20000"/>
              </a:spcBef>
              <a:buClr>
                <a:schemeClr val="hlink"/>
              </a:buClr>
              <a:buFont typeface="Arial" panose="020B0604020202020204" pitchFamily="34" charset="0"/>
              <a:buChar char="–"/>
              <a:defRPr sz="2000">
                <a:solidFill>
                  <a:schemeClr val="tx1"/>
                </a:solidFill>
                <a:latin typeface="Tahoma" panose="020B0604030504040204" pitchFamily="34" charset="0"/>
              </a:defRPr>
            </a:lvl4pPr>
            <a:lvl5pPr marL="2057400" indent="-228600">
              <a:spcBef>
                <a:spcPct val="20000"/>
              </a:spcBef>
              <a:buClr>
                <a:srgbClr val="FF0000"/>
              </a:buClr>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9pPr>
          </a:lstStyle>
          <a:p>
            <a:pPr algn="ctr" eaLnBrk="1" hangingPunct="1">
              <a:buClrTx/>
              <a:buFontTx/>
              <a:buNone/>
            </a:pPr>
            <a:br>
              <a:rPr lang="en-US" altLang="en-US" sz="3200"/>
            </a:br>
            <a:endParaRPr lang="en-US" altLang="en-US" sz="3200"/>
          </a:p>
          <a:p>
            <a:pPr eaLnBrk="1" hangingPunct="1">
              <a:spcBef>
                <a:spcPct val="50000"/>
              </a:spcBef>
              <a:buClrTx/>
              <a:buFontTx/>
              <a:buNone/>
            </a:pPr>
            <a:endParaRPr lang="en-US" altLang="en-US" sz="3200">
              <a:latin typeface="Arial" panose="020B0604020202020204" pitchFamily="34" charset="0"/>
            </a:endParaRPr>
          </a:p>
        </p:txBody>
      </p:sp>
      <p:sp>
        <p:nvSpPr>
          <p:cNvPr id="20484" name="Text Box 4">
            <a:extLst>
              <a:ext uri="{FF2B5EF4-FFF2-40B4-BE49-F238E27FC236}">
                <a16:creationId xmlns:a16="http://schemas.microsoft.com/office/drawing/2014/main" id="{EB99B8D0-2CE0-41F2-957A-3157A9139B78}"/>
              </a:ext>
            </a:extLst>
          </p:cNvPr>
          <p:cNvSpPr txBox="1">
            <a:spLocks noChangeArrowheads="1"/>
          </p:cNvSpPr>
          <p:nvPr/>
        </p:nvSpPr>
        <p:spPr bwMode="auto">
          <a:xfrm>
            <a:off x="7239000" y="5865813"/>
            <a:ext cx="914400" cy="228600"/>
          </a:xfrm>
          <a:prstGeom prst="rect">
            <a:avLst/>
          </a:prstGeom>
          <a:solidFill>
            <a:schemeClr val="bg1"/>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lr>
                <a:schemeClr val="hlink"/>
              </a:buClr>
              <a:buFont typeface="Wingdings" panose="05000000000000000000" pitchFamily="2" charset="2"/>
              <a:buChar char="v"/>
              <a:defRPr sz="2800">
                <a:solidFill>
                  <a:schemeClr val="tx1"/>
                </a:solidFill>
                <a:latin typeface="Tahoma" panose="020B0604030504040204" pitchFamily="34" charset="0"/>
              </a:defRPr>
            </a:lvl1pPr>
            <a:lvl2pPr marL="742950" indent="-285750">
              <a:spcBef>
                <a:spcPct val="20000"/>
              </a:spcBef>
              <a:buClr>
                <a:srgbClr val="FF0000"/>
              </a:buClr>
              <a:buFont typeface="Wingdings" panose="05000000000000000000" pitchFamily="2" charset="2"/>
              <a:buChar char="§"/>
              <a:defRPr sz="2400">
                <a:solidFill>
                  <a:schemeClr val="tx1"/>
                </a:solidFill>
                <a:latin typeface="Tahoma" panose="020B0604030504040204" pitchFamily="34" charset="0"/>
              </a:defRPr>
            </a:lvl2pPr>
            <a:lvl3pPr marL="1143000" indent="-228600">
              <a:spcBef>
                <a:spcPct val="20000"/>
              </a:spcBef>
              <a:buClr>
                <a:schemeClr val="accent2"/>
              </a:buClr>
              <a:buChar char="•"/>
              <a:defRPr sz="2400">
                <a:solidFill>
                  <a:schemeClr val="tx1"/>
                </a:solidFill>
                <a:latin typeface="Tahoma" panose="020B0604030504040204" pitchFamily="34" charset="0"/>
              </a:defRPr>
            </a:lvl3pPr>
            <a:lvl4pPr marL="1600200" indent="-228600">
              <a:spcBef>
                <a:spcPct val="20000"/>
              </a:spcBef>
              <a:buClr>
                <a:schemeClr val="hlink"/>
              </a:buClr>
              <a:buFont typeface="Arial" panose="020B0604020202020204" pitchFamily="34" charset="0"/>
              <a:buChar char="–"/>
              <a:defRPr sz="2000">
                <a:solidFill>
                  <a:schemeClr val="tx1"/>
                </a:solidFill>
                <a:latin typeface="Tahoma" panose="020B0604030504040204" pitchFamily="34" charset="0"/>
              </a:defRPr>
            </a:lvl4pPr>
            <a:lvl5pPr marL="2057400" indent="-228600">
              <a:spcBef>
                <a:spcPct val="20000"/>
              </a:spcBef>
              <a:buClr>
                <a:srgbClr val="FF0000"/>
              </a:buClr>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9pPr>
          </a:lstStyle>
          <a:p>
            <a:pPr algn="ctr">
              <a:spcBef>
                <a:spcPct val="50000"/>
              </a:spcBef>
              <a:buClrTx/>
              <a:buFontTx/>
              <a:buNone/>
            </a:pPr>
            <a:r>
              <a:rPr lang="en-US" altLang="en-US" sz="1400" b="1"/>
              <a:t>Unit 7</a:t>
            </a:r>
          </a:p>
        </p:txBody>
      </p:sp>
      <p:pic>
        <p:nvPicPr>
          <p:cNvPr id="20485" name="Picture 5">
            <a:extLst>
              <a:ext uri="{FF2B5EF4-FFF2-40B4-BE49-F238E27FC236}">
                <a16:creationId xmlns:a16="http://schemas.microsoft.com/office/drawing/2014/main" id="{42064F4B-ED75-4579-92A7-A3C9062292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6950" y="5027613"/>
            <a:ext cx="681038"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 Box 6">
            <a:extLst>
              <a:ext uri="{FF2B5EF4-FFF2-40B4-BE49-F238E27FC236}">
                <a16:creationId xmlns:a16="http://schemas.microsoft.com/office/drawing/2014/main" id="{74F27DE7-CE2F-4A35-A41F-9D5B980A5C30}"/>
              </a:ext>
            </a:extLst>
          </p:cNvPr>
          <p:cNvSpPr txBox="1">
            <a:spLocks noChangeArrowheads="1"/>
          </p:cNvSpPr>
          <p:nvPr/>
        </p:nvSpPr>
        <p:spPr bwMode="auto">
          <a:xfrm>
            <a:off x="1417638" y="381000"/>
            <a:ext cx="6324600" cy="639763"/>
          </a:xfrm>
          <a:prstGeom prst="rect">
            <a:avLst/>
          </a:prstGeom>
          <a:solidFill>
            <a:schemeClr val="tx1"/>
          </a:solidFill>
          <a:ln w="381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chemeClr val="bg1">
                      <a:alpha val="50000"/>
                    </a:schemeClr>
                  </a:outerShdw>
                </a:effectLst>
              </a14:hiddenEffects>
            </a:ext>
          </a:extLst>
        </p:spPr>
        <p:txBody>
          <a:bodyPr anchor="ctr" anchorCtr="1"/>
          <a:lstStyle>
            <a:lvl1pPr>
              <a:spcBef>
                <a:spcPct val="20000"/>
              </a:spcBef>
              <a:buClr>
                <a:schemeClr val="hlink"/>
              </a:buClr>
              <a:buFont typeface="Wingdings" panose="05000000000000000000" pitchFamily="2" charset="2"/>
              <a:buChar char="v"/>
              <a:defRPr sz="2800">
                <a:solidFill>
                  <a:schemeClr val="tx1"/>
                </a:solidFill>
                <a:latin typeface="Tahoma" panose="020B0604030504040204" pitchFamily="34" charset="0"/>
              </a:defRPr>
            </a:lvl1pPr>
            <a:lvl2pPr marL="742950" indent="-285750">
              <a:spcBef>
                <a:spcPct val="20000"/>
              </a:spcBef>
              <a:buClr>
                <a:srgbClr val="FF0000"/>
              </a:buClr>
              <a:buFont typeface="Wingdings" panose="05000000000000000000" pitchFamily="2" charset="2"/>
              <a:buChar char="§"/>
              <a:defRPr sz="2400">
                <a:solidFill>
                  <a:schemeClr val="tx1"/>
                </a:solidFill>
                <a:latin typeface="Tahoma" panose="020B0604030504040204" pitchFamily="34" charset="0"/>
              </a:defRPr>
            </a:lvl2pPr>
            <a:lvl3pPr marL="1143000" indent="-228600">
              <a:spcBef>
                <a:spcPct val="20000"/>
              </a:spcBef>
              <a:buClr>
                <a:schemeClr val="accent2"/>
              </a:buClr>
              <a:buChar char="•"/>
              <a:defRPr sz="2400">
                <a:solidFill>
                  <a:schemeClr val="tx1"/>
                </a:solidFill>
                <a:latin typeface="Tahoma" panose="020B0604030504040204" pitchFamily="34" charset="0"/>
              </a:defRPr>
            </a:lvl3pPr>
            <a:lvl4pPr marL="1600200" indent="-228600">
              <a:spcBef>
                <a:spcPct val="20000"/>
              </a:spcBef>
              <a:buClr>
                <a:schemeClr val="hlink"/>
              </a:buClr>
              <a:buFont typeface="Arial" panose="020B0604020202020204" pitchFamily="34" charset="0"/>
              <a:buChar char="–"/>
              <a:defRPr sz="2000">
                <a:solidFill>
                  <a:schemeClr val="tx1"/>
                </a:solidFill>
                <a:latin typeface="Tahoma" panose="020B0604030504040204" pitchFamily="34" charset="0"/>
              </a:defRPr>
            </a:lvl4pPr>
            <a:lvl5pPr marL="2057400" indent="-228600">
              <a:spcBef>
                <a:spcPct val="20000"/>
              </a:spcBef>
              <a:buClr>
                <a:srgbClr val="FF0000"/>
              </a:buClr>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FF0000"/>
              </a:buClr>
              <a:buFont typeface="Arial" panose="020B0604020202020204" pitchFamily="34" charset="0"/>
              <a:buChar char="»"/>
              <a:defRPr sz="2000">
                <a:solidFill>
                  <a:schemeClr val="tx1"/>
                </a:solidFill>
                <a:latin typeface="Tahoma" panose="020B0604030504040204" pitchFamily="34" charset="0"/>
              </a:defRPr>
            </a:lvl9pPr>
          </a:lstStyle>
          <a:p>
            <a:pPr algn="ctr">
              <a:spcBef>
                <a:spcPct val="50000"/>
              </a:spcBef>
              <a:buClrTx/>
              <a:buFontTx/>
              <a:buNone/>
            </a:pPr>
            <a:r>
              <a:rPr lang="en-US" altLang="en-US" sz="3200" b="1">
                <a:solidFill>
                  <a:schemeClr val="bg1"/>
                </a:solidFill>
              </a:rPr>
              <a:t>Back of Green Cards</a:t>
            </a:r>
          </a:p>
        </p:txBody>
      </p:sp>
      <p:sp>
        <p:nvSpPr>
          <p:cNvPr id="20487" name="Text Box 7">
            <a:extLst>
              <a:ext uri="{FF2B5EF4-FFF2-40B4-BE49-F238E27FC236}">
                <a16:creationId xmlns:a16="http://schemas.microsoft.com/office/drawing/2014/main" id="{8FA59A1C-16B7-4957-A7EE-1C39870D7E81}"/>
              </a:ext>
            </a:extLst>
          </p:cNvPr>
          <p:cNvSpPr txBox="1">
            <a:spLocks noChangeArrowheads="1"/>
          </p:cNvSpPr>
          <p:nvPr/>
        </p:nvSpPr>
        <p:spPr bwMode="auto">
          <a:xfrm>
            <a:off x="1042988" y="1322388"/>
            <a:ext cx="7158037"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974725" indent="-342900">
              <a:defRPr>
                <a:solidFill>
                  <a:schemeClr val="tx1"/>
                </a:solidFill>
                <a:latin typeface="Arial" panose="020B0604020202020204" pitchFamily="34" charset="0"/>
              </a:defRPr>
            </a:lvl2pPr>
            <a:lvl3pPr marL="1431925" indent="-342900">
              <a:defRPr>
                <a:solidFill>
                  <a:schemeClr val="tx1"/>
                </a:solidFill>
                <a:latin typeface="Arial" panose="020B0604020202020204" pitchFamily="34" charset="0"/>
              </a:defRPr>
            </a:lvl3pPr>
            <a:lvl4pPr marL="1889125" indent="-342900">
              <a:defRPr>
                <a:solidFill>
                  <a:schemeClr val="tx1"/>
                </a:solidFill>
                <a:latin typeface="Arial" panose="020B0604020202020204" pitchFamily="34" charset="0"/>
              </a:defRPr>
            </a:lvl4pPr>
            <a:lvl5pPr marL="2346325" indent="-342900">
              <a:defRPr>
                <a:solidFill>
                  <a:schemeClr val="tx1"/>
                </a:solidFill>
                <a:latin typeface="Arial" panose="020B0604020202020204" pitchFamily="34" charset="0"/>
              </a:defRPr>
            </a:lvl5pPr>
            <a:lvl6pPr marL="2803525" indent="-342900" eaLnBrk="0" fontAlgn="base" hangingPunct="0">
              <a:spcBef>
                <a:spcPct val="0"/>
              </a:spcBef>
              <a:spcAft>
                <a:spcPct val="0"/>
              </a:spcAft>
              <a:defRPr>
                <a:solidFill>
                  <a:schemeClr val="tx1"/>
                </a:solidFill>
                <a:latin typeface="Arial" panose="020B0604020202020204" pitchFamily="34" charset="0"/>
              </a:defRPr>
            </a:lvl6pPr>
            <a:lvl7pPr marL="3260725" indent="-342900" eaLnBrk="0" fontAlgn="base" hangingPunct="0">
              <a:spcBef>
                <a:spcPct val="0"/>
              </a:spcBef>
              <a:spcAft>
                <a:spcPct val="0"/>
              </a:spcAft>
              <a:defRPr>
                <a:solidFill>
                  <a:schemeClr val="tx1"/>
                </a:solidFill>
                <a:latin typeface="Arial" panose="020B0604020202020204" pitchFamily="34" charset="0"/>
              </a:defRPr>
            </a:lvl7pPr>
            <a:lvl8pPr marL="3717925" indent="-342900" eaLnBrk="0" fontAlgn="base" hangingPunct="0">
              <a:spcBef>
                <a:spcPct val="0"/>
              </a:spcBef>
              <a:spcAft>
                <a:spcPct val="0"/>
              </a:spcAft>
              <a:defRPr>
                <a:solidFill>
                  <a:schemeClr val="tx1"/>
                </a:solidFill>
                <a:latin typeface="Arial" panose="020B0604020202020204" pitchFamily="34" charset="0"/>
              </a:defRPr>
            </a:lvl8pPr>
            <a:lvl9pPr marL="4175125" indent="-3429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200" b="1">
                <a:latin typeface="Tahoma" panose="020B0604030504040204" pitchFamily="34" charset="0"/>
              </a:rPr>
              <a:t>The back of the </a:t>
            </a:r>
            <a:r>
              <a:rPr lang="en-US" altLang="en-US" sz="2200" b="1">
                <a:solidFill>
                  <a:srgbClr val="009900"/>
                </a:solidFill>
                <a:latin typeface="Tahoma" panose="020B0604030504040204" pitchFamily="34" charset="0"/>
              </a:rPr>
              <a:t>Green Card</a:t>
            </a:r>
            <a:r>
              <a:rPr lang="en-US" altLang="en-US" sz="2200" b="1">
                <a:latin typeface="Tahoma" panose="020B0604030504040204" pitchFamily="34" charset="0"/>
              </a:rPr>
              <a:t> has categories of information which can be developed during the simulation.  This includes position qualifications from which the IC can build an organization.</a:t>
            </a:r>
            <a:r>
              <a:rPr lang="en-US" altLang="en-US" sz="2000" b="1">
                <a:latin typeface="Tahoma" panose="020B0604030504040204" pitchFamily="34" charset="0"/>
              </a:rPr>
              <a:t> </a:t>
            </a:r>
          </a:p>
        </p:txBody>
      </p:sp>
      <p:pic>
        <p:nvPicPr>
          <p:cNvPr id="20488" name="Picture 9">
            <a:extLst>
              <a:ext uri="{FF2B5EF4-FFF2-40B4-BE49-F238E27FC236}">
                <a16:creationId xmlns:a16="http://schemas.microsoft.com/office/drawing/2014/main" id="{3DC81630-23DD-485D-BC2D-BFC69AC574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3525" y="3014663"/>
            <a:ext cx="5559425" cy="29241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93FE6EB71B7FD45BD952175A7642990" ma:contentTypeVersion="10" ma:contentTypeDescription="Create a new document." ma:contentTypeScope="" ma:versionID="f1b77aa1566a2635153bc025553bbbb5">
  <xsd:schema xmlns:xsd="http://www.w3.org/2001/XMLSchema" xmlns:xs="http://www.w3.org/2001/XMLSchema" xmlns:p="http://schemas.microsoft.com/office/2006/metadata/properties" xmlns:ns2="efc9f57e-e491-47b8-9a95-ad01b7c740b9" xmlns:ns3="6d001bd7-4941-415d-a3ee-f98459a816d2" targetNamespace="http://schemas.microsoft.com/office/2006/metadata/properties" ma:root="true" ma:fieldsID="f810b4247aa5a0ef49d1769634a1df2f" ns2:_="" ns3:_="">
    <xsd:import namespace="efc9f57e-e491-47b8-9a95-ad01b7c740b9"/>
    <xsd:import namespace="6d001bd7-4941-415d-a3ee-f98459a816d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c9f57e-e491-47b8-9a95-ad01b7c740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001bd7-4941-415d-a3ee-f98459a816d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4169CA-9FE4-4B6D-BA9A-BAEF25C6C382}">
  <ds:schemaRefs>
    <ds:schemaRef ds:uri="http://schemas.microsoft.com/sharepoint/v3/contenttype/forms"/>
  </ds:schemaRefs>
</ds:datastoreItem>
</file>

<file path=customXml/itemProps2.xml><?xml version="1.0" encoding="utf-8"?>
<ds:datastoreItem xmlns:ds="http://schemas.openxmlformats.org/officeDocument/2006/customXml" ds:itemID="{39A26A03-739B-479C-9C29-00EB5AA694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c9f57e-e491-47b8-9a95-ad01b7c740b9"/>
    <ds:schemaRef ds:uri="6d001bd7-4941-415d-a3ee-f98459a816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1600</TotalTime>
  <Words>536</Words>
  <Application>Microsoft Office PowerPoint</Application>
  <PresentationFormat>On-screen Show (4:3)</PresentationFormat>
  <Paragraphs>87</Paragraphs>
  <Slides>15</Slides>
  <Notes>15</Notes>
  <HiddenSlides>0</HiddenSlides>
  <MMClips>1</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Bureau of Land Management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s80ander</dc:creator>
  <cp:lastModifiedBy>Navarro, Robert C</cp:lastModifiedBy>
  <cp:revision>76</cp:revision>
  <dcterms:created xsi:type="dcterms:W3CDTF">2005-11-21T21:35:09Z</dcterms:created>
  <dcterms:modified xsi:type="dcterms:W3CDTF">2022-03-14T13:45:01Z</dcterms:modified>
</cp:coreProperties>
</file>