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660"/>
  </p:normalViewPr>
  <p:slideViewPr>
    <p:cSldViewPr>
      <p:cViewPr varScale="1">
        <p:scale>
          <a:sx n="110" d="100"/>
          <a:sy n="110" d="100"/>
        </p:scale>
        <p:origin x="-191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5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D98DBA-7E95-4892-9F21-05D05A598324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3D4E20-282F-401D-B315-E19CD9121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7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D98DBA-7E95-4892-9F21-05D05A598324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3D4E20-282F-401D-B315-E19CD9121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17564"/>
            <a:ext cx="9372600" cy="594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6593586"/>
            <a:ext cx="9448800" cy="29291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733800" y="-32655"/>
            <a:ext cx="541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DIVISION/GROUP SUPERVISOR</a:t>
            </a:r>
            <a:endParaRPr lang="en-US" sz="11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454544" y="6611982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5-</a:t>
            </a:r>
            <a:fld id="{F3F7F537-5E8B-4FCD-8644-B9D988D90EDC}" type="slidenum">
              <a:rPr lang="en-US" altLang="en-US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611982"/>
            <a:ext cx="487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5 – Tactical</a:t>
            </a:r>
            <a:r>
              <a:rPr lang="en-US" sz="10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Decision Games / Scenarios</a:t>
            </a:r>
            <a:r>
              <a:rPr lang="en-US" sz="10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sz="1000" b="1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9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 cap="none" spc="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b="1" kern="1200" cap="none" spc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b="1" kern="1200" cap="none" spc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 cap="none" spc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 cap="none" spc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b="1" kern="1200" cap="none" spc="0">
          <a:ln>
            <a:noFill/>
          </a:ln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Unit 4</a:t>
            </a:r>
            <a:br>
              <a:rPr lang="en-US" sz="6600" dirty="0" smtClean="0"/>
            </a:br>
            <a:r>
              <a:rPr lang="en-US" sz="6600" dirty="0" smtClean="0"/>
              <a:t>Tactical Decision Games/Scenarios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50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7637"/>
            <a:ext cx="8229600" cy="1143000"/>
          </a:xfrm>
        </p:spPr>
        <p:txBody>
          <a:bodyPr/>
          <a:lstStyle/>
          <a:p>
            <a:r>
              <a:rPr lang="en-US" dirty="0" smtClean="0"/>
              <a:t>Unit 4 Objective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Demonstrate ability to perform in the role of DIVS through the use of tactical decision games.</a:t>
            </a:r>
          </a:p>
        </p:txBody>
      </p:sp>
    </p:spTree>
    <p:extLst>
      <p:ext uri="{BB962C8B-B14F-4D97-AF65-F5344CB8AC3E}">
        <p14:creationId xmlns:p14="http://schemas.microsoft.com/office/powerpoint/2010/main" val="9586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Making decisions is a critical portion of our jobs and Tactical Decision Games (TDGS) are a great way to practice making decisions and communicating those decisions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purpose of a TDGS is to build breadth of experience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decision-making </a:t>
            </a:r>
            <a:r>
              <a:rPr lang="en-US" dirty="0" smtClean="0"/>
              <a:t>and communication.</a:t>
            </a:r>
          </a:p>
          <a:p>
            <a:endParaRPr lang="en-US" dirty="0" smtClean="0"/>
          </a:p>
          <a:p>
            <a:r>
              <a:rPr lang="en-US" dirty="0" smtClean="0"/>
              <a:t>In addition to building individual decision-making skills, the TDGS practice will let us learn from each other and gain an understanding of how different people make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Presenting the TDGS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 the ground rules.</a:t>
            </a:r>
          </a:p>
          <a:p>
            <a:r>
              <a:rPr lang="en-US" dirty="0" smtClean="0"/>
              <a:t>Present </a:t>
            </a:r>
            <a:r>
              <a:rPr lang="en-US" dirty="0"/>
              <a:t>scenario information to students.</a:t>
            </a:r>
            <a:endParaRPr lang="en-US" dirty="0" smtClean="0"/>
          </a:p>
          <a:p>
            <a:r>
              <a:rPr lang="en-US" dirty="0" smtClean="0"/>
              <a:t>Play the Game.</a:t>
            </a:r>
          </a:p>
          <a:p>
            <a:r>
              <a:rPr lang="en-US" dirty="0" smtClean="0"/>
              <a:t>Conduct </a:t>
            </a:r>
            <a:r>
              <a:rPr lang="en-US" dirty="0" smtClean="0"/>
              <a:t>an AAR.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7637"/>
            <a:ext cx="8229600" cy="1143000"/>
          </a:xfrm>
        </p:spPr>
        <p:txBody>
          <a:bodyPr/>
          <a:lstStyle/>
          <a:p>
            <a:r>
              <a:rPr lang="en-US" dirty="0" smtClean="0"/>
              <a:t>Review Unit 4 </a:t>
            </a: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Demonstrate ability to perform in the role of DIVS through the use of tactical decision games.</a:t>
            </a:r>
          </a:p>
        </p:txBody>
      </p:sp>
    </p:spTree>
    <p:extLst>
      <p:ext uri="{BB962C8B-B14F-4D97-AF65-F5344CB8AC3E}">
        <p14:creationId xmlns:p14="http://schemas.microsoft.com/office/powerpoint/2010/main" val="42534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002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048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111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4 Tactical Decision Games/Scenarios</vt:lpstr>
      <vt:lpstr>Unit 4 Objective</vt:lpstr>
      <vt:lpstr>PowerPoint Presentation</vt:lpstr>
      <vt:lpstr>PowerPoint Presentation</vt:lpstr>
      <vt:lpstr>Presenting the TDGS:</vt:lpstr>
      <vt:lpstr>Review Unit 4 Objective</vt:lpstr>
      <vt:lpstr>QUESTIONS?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Tactical Decision Games/Scenarios</dc:title>
  <dc:creator>Fisher, Garth D</dc:creator>
  <cp:lastModifiedBy>ForrestDavis, Zoila O</cp:lastModifiedBy>
  <cp:revision>19</cp:revision>
  <dcterms:created xsi:type="dcterms:W3CDTF">2014-10-17T14:58:09Z</dcterms:created>
  <dcterms:modified xsi:type="dcterms:W3CDTF">2015-06-25T15:35:59Z</dcterms:modified>
</cp:coreProperties>
</file>