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Lst>
  <p:notesMasterIdLst>
    <p:notesMasterId r:id="rId15"/>
  </p:notesMasterIdLst>
  <p:sldIdLst>
    <p:sldId id="258" r:id="rId3"/>
    <p:sldId id="265" r:id="rId4"/>
    <p:sldId id="266" r:id="rId5"/>
    <p:sldId id="256" r:id="rId6"/>
    <p:sldId id="260" r:id="rId7"/>
    <p:sldId id="259" r:id="rId8"/>
    <p:sldId id="261" r:id="rId9"/>
    <p:sldId id="262" r:id="rId10"/>
    <p:sldId id="263" r:id="rId11"/>
    <p:sldId id="264" r:id="rId12"/>
    <p:sldId id="268"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64" autoAdjust="0"/>
    <p:restoredTop sz="96738" autoAdjust="0"/>
  </p:normalViewPr>
  <p:slideViewPr>
    <p:cSldViewPr showGuides="1">
      <p:cViewPr varScale="1">
        <p:scale>
          <a:sx n="69" d="100"/>
          <a:sy n="69" d="100"/>
        </p:scale>
        <p:origin x="-499"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99" d="100"/>
          <a:sy n="99" d="100"/>
        </p:scale>
        <p:origin x="-354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C1D054-BBF2-4E8D-A854-D8477944941E}" type="datetimeFigureOut">
              <a:rPr lang="en-US" smtClean="0"/>
              <a:pPr/>
              <a:t>6/25/2013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343400"/>
          </a:xfrm>
          <a:prstGeom prst="rect">
            <a:avLst/>
          </a:prstGeom>
        </p:spPr>
        <p:txBody>
          <a:bodyPr vert="horz" lIns="91440" tIns="45720" rIns="91440" bIns="45720" rtlCol="0">
            <a:normAutofit/>
          </a:bodyPr>
          <a:lstStyle/>
          <a:p>
            <a:r>
              <a:rPr lang="en-US" sz="1100" b="1" dirty="0" smtClean="0">
                <a:solidFill>
                  <a:srgbClr val="000000"/>
                </a:solidFill>
                <a:latin typeface="+mn-lt"/>
                <a:ea typeface="Calibri"/>
                <a:cs typeface="Calibri"/>
              </a:rPr>
              <a:t>Course:</a:t>
            </a:r>
            <a:endParaRPr lang="en-US" sz="1100" dirty="0" smtClean="0">
              <a:latin typeface="+mn-lt"/>
              <a:ea typeface="Calibri"/>
              <a:cs typeface="Times New Roman"/>
            </a:endParaRPr>
          </a:p>
          <a:p>
            <a:r>
              <a:rPr lang="en-US" sz="1100" b="1" dirty="0" smtClean="0">
                <a:solidFill>
                  <a:srgbClr val="000000"/>
                </a:solidFill>
                <a:latin typeface="+mn-lt"/>
                <a:ea typeface="Calibri"/>
                <a:cs typeface="Calibri"/>
              </a:rPr>
              <a:t>Unit:</a:t>
            </a:r>
            <a:endParaRPr lang="en-US" sz="1100" dirty="0" smtClean="0">
              <a:latin typeface="+mn-lt"/>
              <a:ea typeface="Calibri"/>
              <a:cs typeface="Times New Roman"/>
            </a:endParaRPr>
          </a:p>
          <a:p>
            <a:r>
              <a:rPr lang="en-US" sz="1100" b="1" dirty="0" smtClean="0">
                <a:solidFill>
                  <a:srgbClr val="000000"/>
                </a:solidFill>
                <a:latin typeface="+mn-lt"/>
                <a:ea typeface="Calibri"/>
                <a:cs typeface="Calibri"/>
              </a:rPr>
              <a:t>Lesson:</a:t>
            </a:r>
            <a:endParaRPr lang="en-US" sz="1100" dirty="0" smtClean="0">
              <a:latin typeface="+mn-lt"/>
              <a:ea typeface="Calibri"/>
              <a:cs typeface="Times New Roman"/>
            </a:endParaRPr>
          </a:p>
          <a:p>
            <a:r>
              <a:rPr lang="en-US" sz="1100" b="1" dirty="0" smtClean="0">
                <a:solidFill>
                  <a:srgbClr val="000000"/>
                </a:solidFill>
                <a:latin typeface="+mn-lt"/>
                <a:ea typeface="Calibri"/>
                <a:cs typeface="Calibri"/>
              </a:rPr>
              <a:t>Text:</a:t>
            </a:r>
            <a:endParaRPr lang="en-US" sz="1100" dirty="0" smtClean="0">
              <a:latin typeface="+mn-lt"/>
              <a:ea typeface="Calibri"/>
              <a:cs typeface="Times New Roman"/>
            </a:endParaRPr>
          </a:p>
          <a:p>
            <a:r>
              <a:rPr lang="en-US" sz="1100" b="1" dirty="0" smtClean="0">
                <a:solidFill>
                  <a:srgbClr val="000000"/>
                </a:solidFill>
                <a:latin typeface="+mn-lt"/>
                <a:ea typeface="Calibri"/>
                <a:cs typeface="Calibri"/>
              </a:rPr>
              <a:t> </a:t>
            </a:r>
            <a:endParaRPr lang="en-US" sz="1100" dirty="0" smtClean="0">
              <a:latin typeface="+mn-lt"/>
              <a:ea typeface="Calibri"/>
              <a:cs typeface="Times New Roman"/>
            </a:endParaRPr>
          </a:p>
          <a:p>
            <a:r>
              <a:rPr lang="en-US" sz="1100" b="1" dirty="0" smtClean="0">
                <a:solidFill>
                  <a:srgbClr val="000000"/>
                </a:solidFill>
                <a:latin typeface="+mn-lt"/>
                <a:ea typeface="Calibri"/>
                <a:cs typeface="Calibri"/>
              </a:rPr>
              <a:t>Media Asset Type: </a:t>
            </a:r>
            <a:endParaRPr lang="en-US" sz="1100" dirty="0" smtClean="0">
              <a:latin typeface="+mn-lt"/>
              <a:ea typeface="Calibri"/>
              <a:cs typeface="Times New Roman"/>
            </a:endParaRPr>
          </a:p>
          <a:p>
            <a:r>
              <a:rPr lang="en-US" sz="1100" dirty="0" smtClean="0">
                <a:solidFill>
                  <a:srgbClr val="000000"/>
                </a:solidFill>
                <a:latin typeface="+mn-lt"/>
                <a:ea typeface="Calibri"/>
                <a:cs typeface="Calibri"/>
              </a:rPr>
              <a:t>Still___    Video___    Mapping/Terrain___     3D/Google Earth___     Animations___</a:t>
            </a:r>
            <a:endParaRPr lang="en-US" sz="1100" dirty="0" smtClean="0">
              <a:latin typeface="+mn-lt"/>
              <a:ea typeface="Calibri"/>
              <a:cs typeface="Times New Roman"/>
            </a:endParaRPr>
          </a:p>
          <a:p>
            <a:r>
              <a:rPr lang="en-US" sz="1100" dirty="0" smtClean="0">
                <a:solidFill>
                  <a:srgbClr val="000000"/>
                </a:solidFill>
                <a:latin typeface="+mn-lt"/>
                <a:ea typeface="Calibri"/>
                <a:cs typeface="Calibri"/>
              </a:rPr>
              <a:t> </a:t>
            </a:r>
            <a:endParaRPr lang="en-US" sz="1100" dirty="0" smtClean="0">
              <a:latin typeface="+mn-lt"/>
              <a:ea typeface="Calibri"/>
              <a:cs typeface="Times New Roman"/>
            </a:endParaRPr>
          </a:p>
          <a:p>
            <a:r>
              <a:rPr lang="en-US" sz="1100" dirty="0" smtClean="0">
                <a:solidFill>
                  <a:srgbClr val="000000"/>
                </a:solidFill>
                <a:latin typeface="+mn-lt"/>
                <a:ea typeface="Calibri"/>
                <a:cs typeface="Calibri"/>
              </a:rPr>
              <a:t>Illustrations___     Narrative ___     Audio Recording___     Screen Text___</a:t>
            </a:r>
            <a:endParaRPr lang="en-US" sz="1100" dirty="0" smtClean="0">
              <a:latin typeface="+mn-lt"/>
              <a:ea typeface="Calibri"/>
              <a:cs typeface="Times New Roman"/>
            </a:endParaRPr>
          </a:p>
          <a:p>
            <a:r>
              <a:rPr lang="en-US" sz="1100" dirty="0" smtClean="0">
                <a:solidFill>
                  <a:srgbClr val="000000"/>
                </a:solidFill>
                <a:latin typeface="+mn-lt"/>
                <a:ea typeface="Calibri"/>
                <a:cs typeface="Calibri"/>
              </a:rPr>
              <a:t> </a:t>
            </a:r>
            <a:endParaRPr lang="en-US" sz="1100" dirty="0" smtClean="0">
              <a:latin typeface="+mn-lt"/>
              <a:ea typeface="Calibri"/>
              <a:cs typeface="Times New Roman"/>
            </a:endParaRPr>
          </a:p>
          <a:p>
            <a:r>
              <a:rPr lang="en-US" sz="1100" b="1" dirty="0" smtClean="0">
                <a:solidFill>
                  <a:srgbClr val="000000"/>
                </a:solidFill>
                <a:latin typeface="+mn-lt"/>
                <a:ea typeface="Calibri"/>
                <a:cs typeface="Calibri"/>
              </a:rPr>
              <a:t>Description of Media Asset:</a:t>
            </a:r>
            <a:endParaRPr lang="en-US" sz="1100" dirty="0" smtClean="0">
              <a:latin typeface="+mn-lt"/>
              <a:ea typeface="Calibri"/>
              <a:cs typeface="Times New Roman"/>
            </a:endParaRPr>
          </a:p>
          <a:p>
            <a:r>
              <a:rPr lang="en-US" sz="1100" b="1" dirty="0" smtClean="0">
                <a:solidFill>
                  <a:srgbClr val="000000"/>
                </a:solidFill>
                <a:latin typeface="+mn-lt"/>
                <a:ea typeface="Calibri"/>
                <a:cs typeface="Calibri"/>
              </a:rPr>
              <a:t> </a:t>
            </a:r>
          </a:p>
          <a:p>
            <a:endParaRPr lang="en-US" sz="1100" b="1" dirty="0" smtClean="0">
              <a:solidFill>
                <a:srgbClr val="000000"/>
              </a:solidFill>
              <a:latin typeface="+mn-lt"/>
              <a:ea typeface="Calibri"/>
              <a:cs typeface="Calibri"/>
            </a:endParaRPr>
          </a:p>
          <a:p>
            <a:r>
              <a:rPr lang="en-US" sz="1100" b="1" dirty="0" smtClean="0">
                <a:solidFill>
                  <a:srgbClr val="000000"/>
                </a:solidFill>
                <a:latin typeface="+mn-lt"/>
                <a:ea typeface="Calibri"/>
                <a:cs typeface="Calibri"/>
              </a:rPr>
              <a:t>Does Media Asset Exist? Y/N</a:t>
            </a:r>
            <a:endParaRPr lang="en-US" sz="1100" dirty="0" smtClean="0">
              <a:latin typeface="+mn-lt"/>
              <a:ea typeface="Calibri"/>
              <a:cs typeface="Times New Roman"/>
            </a:endParaRPr>
          </a:p>
          <a:p>
            <a:r>
              <a:rPr lang="en-US" sz="1100" b="1" dirty="0" smtClean="0">
                <a:solidFill>
                  <a:srgbClr val="000000"/>
                </a:solidFill>
                <a:latin typeface="+mn-lt"/>
                <a:ea typeface="Calibri"/>
                <a:cs typeface="Calibri"/>
              </a:rPr>
              <a:t>Where? (</a:t>
            </a:r>
            <a:r>
              <a:rPr lang="en-US" sz="1100" b="1" dirty="0" err="1" smtClean="0">
                <a:solidFill>
                  <a:srgbClr val="000000"/>
                </a:solidFill>
                <a:latin typeface="+mn-lt"/>
                <a:ea typeface="Calibri"/>
                <a:cs typeface="Calibri"/>
              </a:rPr>
              <a:t>url</a:t>
            </a:r>
            <a:r>
              <a:rPr lang="en-US" sz="1100" b="1" dirty="0" smtClean="0">
                <a:solidFill>
                  <a:srgbClr val="000000"/>
                </a:solidFill>
                <a:latin typeface="+mn-lt"/>
                <a:ea typeface="Calibri"/>
                <a:cs typeface="Calibri"/>
              </a:rPr>
              <a:t>/path of media asset file(s))</a:t>
            </a:r>
            <a:endParaRPr lang="en-US" sz="1100" dirty="0" smtClean="0">
              <a:latin typeface="+mn-lt"/>
              <a:ea typeface="Calibri"/>
              <a:cs typeface="Times New Roman"/>
            </a:endParaRPr>
          </a:p>
          <a:p>
            <a:r>
              <a:rPr lang="en-US" sz="1100" b="1" dirty="0" smtClean="0">
                <a:solidFill>
                  <a:srgbClr val="000000"/>
                </a:solidFill>
                <a:latin typeface="+mn-lt"/>
                <a:ea typeface="Calibri"/>
                <a:cs typeface="Calibri"/>
              </a:rPr>
              <a:t>Production Notes: </a:t>
            </a:r>
            <a:endParaRPr lang="en-US" sz="1100" dirty="0" smtClean="0">
              <a:latin typeface="+mn-lt"/>
              <a:ea typeface="Calibri"/>
              <a:cs typeface="Times New Roman"/>
            </a:endParaRPr>
          </a:p>
          <a:p>
            <a:r>
              <a:rPr lang="en-US" sz="1100" b="1" dirty="0" smtClean="0">
                <a:solidFill>
                  <a:srgbClr val="000000"/>
                </a:solidFill>
                <a:latin typeface="+mn-lt"/>
                <a:ea typeface="Calibri"/>
                <a:cs typeface="Calibri"/>
              </a:rPr>
              <a:t> </a:t>
            </a:r>
            <a:endParaRPr lang="en-US" sz="1100" dirty="0" smtClean="0">
              <a:latin typeface="+mn-lt"/>
              <a:ea typeface="Calibri"/>
              <a:cs typeface="Times New Roman"/>
            </a:endParaRPr>
          </a:p>
          <a:p>
            <a:r>
              <a:rPr lang="en-US" sz="1100" b="1" dirty="0" smtClean="0">
                <a:solidFill>
                  <a:srgbClr val="000000"/>
                </a:solidFill>
                <a:latin typeface="+mn-lt"/>
                <a:ea typeface="Calibri"/>
                <a:cs typeface="Calibri"/>
              </a:rPr>
              <a:t>IM Staff Member Assigned:________________________________________</a:t>
            </a:r>
            <a:endParaRPr lang="en-US" sz="1100" dirty="0" smtClean="0">
              <a:latin typeface="+mn-lt"/>
              <a:ea typeface="Calibri"/>
              <a:cs typeface="Times New Roman"/>
            </a:endParaRPr>
          </a:p>
          <a:p>
            <a:r>
              <a:rPr lang="en-US" sz="1100" b="1" dirty="0" smtClean="0">
                <a:solidFill>
                  <a:srgbClr val="000000"/>
                </a:solidFill>
                <a:latin typeface="+mn-lt"/>
                <a:ea typeface="Calibri"/>
                <a:cs typeface="Calibri"/>
              </a:rPr>
              <a:t> </a:t>
            </a:r>
            <a:endParaRPr lang="en-US" sz="1100" dirty="0" smtClean="0">
              <a:latin typeface="+mn-lt"/>
              <a:ea typeface="Calibri"/>
              <a:cs typeface="Times New Roman"/>
            </a:endParaRPr>
          </a:p>
          <a:p>
            <a:r>
              <a:rPr lang="en-US" sz="1100" b="1" dirty="0" smtClean="0">
                <a:solidFill>
                  <a:srgbClr val="000000"/>
                </a:solidFill>
                <a:latin typeface="+mn-lt"/>
                <a:ea typeface="Calibri"/>
                <a:cs typeface="Calibri"/>
              </a:rPr>
              <a:t> </a:t>
            </a:r>
            <a:endParaRPr lang="en-US" sz="1100" dirty="0" smtClean="0">
              <a:latin typeface="+mn-lt"/>
              <a:ea typeface="Calibri"/>
              <a:cs typeface="Times New Roman"/>
            </a:endParaRPr>
          </a:p>
          <a:p>
            <a:r>
              <a:rPr lang="en-US" sz="1100" b="1" dirty="0" smtClean="0">
                <a:solidFill>
                  <a:srgbClr val="000000"/>
                </a:solidFill>
                <a:latin typeface="+mn-lt"/>
                <a:ea typeface="Calibri"/>
                <a:cs typeface="Calibri"/>
              </a:rPr>
              <a:t>SME or Technical Expert Required? (Y/N), if yes, who? _______________________________________</a:t>
            </a:r>
            <a:endParaRPr lang="en-US" sz="1100" dirty="0" smtClean="0">
              <a:latin typeface="+mn-lt"/>
              <a:ea typeface="Calibri"/>
              <a:cs typeface="Times New Roman"/>
            </a:endParaRPr>
          </a:p>
          <a:p>
            <a:r>
              <a:rPr lang="en-US" sz="1100" b="1" dirty="0" smtClean="0">
                <a:solidFill>
                  <a:srgbClr val="000000"/>
                </a:solidFill>
                <a:latin typeface="+mn-lt"/>
                <a:ea typeface="Calibri"/>
                <a:cs typeface="Calibri"/>
              </a:rPr>
              <a:t> </a:t>
            </a:r>
            <a:endParaRPr lang="en-US" sz="1100" dirty="0" smtClean="0">
              <a:latin typeface="+mn-lt"/>
              <a:ea typeface="Calibri"/>
              <a:cs typeface="Times New Roman"/>
            </a:endParaRPr>
          </a:p>
          <a:p>
            <a:r>
              <a:rPr lang="en-US" sz="1100" b="1" dirty="0" smtClean="0">
                <a:solidFill>
                  <a:srgbClr val="000000"/>
                </a:solidFill>
                <a:latin typeface="+mn-lt"/>
                <a:ea typeface="Calibri"/>
                <a:cs typeface="Calibri"/>
              </a:rPr>
              <a:t>Logistical Support Needed?  (Y/N) if yes, who?______________________________________________</a:t>
            </a:r>
            <a:endParaRPr lang="en-US" sz="1100" dirty="0" smtClean="0">
              <a:latin typeface="+mn-lt"/>
              <a:ea typeface="Calibri"/>
              <a:cs typeface="Times New Roman"/>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4F1ABD-1206-4E20-9E3C-210EA98A3563}" type="slidenum">
              <a:rPr lang="en-US" smtClean="0"/>
              <a:pPr/>
              <a:t>‹#›</a:t>
            </a:fld>
            <a:endParaRPr lang="en-US"/>
          </a:p>
        </p:txBody>
      </p:sp>
    </p:spTree>
    <p:extLst>
      <p:ext uri="{BB962C8B-B14F-4D97-AF65-F5344CB8AC3E}">
        <p14:creationId xmlns:p14="http://schemas.microsoft.com/office/powerpoint/2010/main" val="2170068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889000"/>
            <a:ext cx="7772400" cy="860425"/>
          </a:xfrm>
        </p:spPr>
        <p:txBody>
          <a:bodyPr/>
          <a:lstStyle>
            <a:lvl1pPr algn="r">
              <a:defRPr/>
            </a:lvl1pPr>
          </a:lstStyle>
          <a:p>
            <a:r>
              <a:rPr lang="en-US" dirty="0" smtClean="0"/>
              <a:t>Unit 0</a:t>
            </a:r>
            <a:endParaRPr lang="en-US" dirty="0"/>
          </a:p>
        </p:txBody>
      </p:sp>
      <p:sp>
        <p:nvSpPr>
          <p:cNvPr id="3" name="Subtitle 2"/>
          <p:cNvSpPr>
            <a:spLocks noGrp="1"/>
          </p:cNvSpPr>
          <p:nvPr>
            <p:ph type="subTitle" idx="1"/>
          </p:nvPr>
        </p:nvSpPr>
        <p:spPr>
          <a:xfrm>
            <a:off x="914400" y="1676400"/>
            <a:ext cx="7772400" cy="1752600"/>
          </a:xfrm>
        </p:spPr>
        <p:txBody>
          <a:bodyPr/>
          <a:lstStyle>
            <a:lvl1pPr marL="0" indent="0" algn="r">
              <a:buNone/>
              <a:defRPr b="1">
                <a:solidFill>
                  <a:schemeClr val="bg2">
                    <a:lumMod val="9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Footer Placeholder 4"/>
          <p:cNvSpPr>
            <a:spLocks noGrp="1"/>
          </p:cNvSpPr>
          <p:nvPr>
            <p:ph type="ftr" sz="quarter" idx="3"/>
          </p:nvPr>
        </p:nvSpPr>
        <p:spPr>
          <a:xfrm>
            <a:off x="0" y="6553200"/>
            <a:ext cx="4572000" cy="365125"/>
          </a:xfrm>
          <a:prstGeom prst="rect">
            <a:avLst/>
          </a:prstGeom>
        </p:spPr>
        <p:txBody>
          <a:bodyPr vert="horz" lIns="91440" tIns="45720" rIns="91440" bIns="45720" rtlCol="0" anchor="ctr"/>
          <a:lstStyle>
            <a:lvl1pPr algn="l">
              <a:defRPr sz="1200" b="1">
                <a:solidFill>
                  <a:schemeClr val="bg2">
                    <a:lumMod val="25000"/>
                  </a:schemeClr>
                </a:solidFill>
              </a:defRPr>
            </a:lvl1pPr>
          </a:lstStyle>
          <a:p>
            <a:r>
              <a:rPr lang="en-US" dirty="0" smtClean="0"/>
              <a:t>Unit 0:  Introduction</a:t>
            </a:r>
            <a:endParaRPr lang="en-US" dirty="0"/>
          </a:p>
        </p:txBody>
      </p:sp>
      <p:sp>
        <p:nvSpPr>
          <p:cNvPr id="8" name="Slide Number Placeholder 5"/>
          <p:cNvSpPr>
            <a:spLocks noGrp="1"/>
          </p:cNvSpPr>
          <p:nvPr>
            <p:ph type="sldNum" sz="quarter" idx="4"/>
          </p:nvPr>
        </p:nvSpPr>
        <p:spPr>
          <a:xfrm>
            <a:off x="7010400" y="6553200"/>
            <a:ext cx="2133600" cy="365125"/>
          </a:xfrm>
          <a:prstGeom prst="rect">
            <a:avLst/>
          </a:prstGeom>
        </p:spPr>
        <p:txBody>
          <a:bodyPr vert="horz" lIns="91440" tIns="45720" rIns="91440" bIns="45720" rtlCol="0" anchor="ctr"/>
          <a:lstStyle>
            <a:lvl1pPr algn="r">
              <a:defRPr sz="1200" b="1">
                <a:solidFill>
                  <a:schemeClr val="bg2">
                    <a:lumMod val="25000"/>
                  </a:schemeClr>
                </a:solidFill>
              </a:defRPr>
            </a:lvl1pPr>
          </a:lstStyle>
          <a:p>
            <a:r>
              <a:rPr lang="en-US" dirty="0" smtClean="0"/>
              <a:t>00-</a:t>
            </a:r>
            <a:fld id="{3AAE07D6-C99C-4375-8BE0-2B4068C5DAAC}" type="slidenum">
              <a:rPr lang="en-US" smtClean="0"/>
              <a:pPr/>
              <a:t>‹#›</a:t>
            </a:fld>
            <a:r>
              <a:rPr lang="en-US" dirty="0" smtClean="0"/>
              <a:t>-S470-PPT</a:t>
            </a:r>
            <a:endParaRPr lang="en-US" dirty="0"/>
          </a:p>
        </p:txBody>
      </p:sp>
      <p:sp>
        <p:nvSpPr>
          <p:cNvPr id="10" name="TextBox 9"/>
          <p:cNvSpPr txBox="1"/>
          <p:nvPr userDrawn="1"/>
        </p:nvSpPr>
        <p:spPr>
          <a:xfrm>
            <a:off x="457200" y="2971800"/>
            <a:ext cx="3962400" cy="369332"/>
          </a:xfrm>
          <a:prstGeom prst="rect">
            <a:avLst/>
          </a:prstGeom>
          <a:noFill/>
        </p:spPr>
        <p:txBody>
          <a:bodyPr wrap="square" rtlCol="0">
            <a:spAutoFit/>
          </a:bodyPr>
          <a:lstStyle/>
          <a:p>
            <a:endParaRPr lang="en-US" dirty="0"/>
          </a:p>
        </p:txBody>
      </p:sp>
      <p:sp>
        <p:nvSpPr>
          <p:cNvPr id="12" name="Picture Placeholder 11"/>
          <p:cNvSpPr>
            <a:spLocks noGrp="1"/>
          </p:cNvSpPr>
          <p:nvPr>
            <p:ph type="pic" sz="quarter" idx="10"/>
          </p:nvPr>
        </p:nvSpPr>
        <p:spPr>
          <a:xfrm>
            <a:off x="381000" y="4191000"/>
            <a:ext cx="2667000" cy="1676400"/>
          </a:xfrm>
        </p:spPr>
        <p:txBody>
          <a:bodyPr/>
          <a:lstStyle/>
          <a:p>
            <a:r>
              <a:rPr lang="en-US" smtClean="0"/>
              <a:t>Click icon to add picture</a:t>
            </a:r>
            <a:endParaRPr lang="en-US"/>
          </a:p>
        </p:txBody>
      </p:sp>
      <p:sp>
        <p:nvSpPr>
          <p:cNvPr id="13" name="Picture Placeholder 11"/>
          <p:cNvSpPr>
            <a:spLocks noGrp="1"/>
          </p:cNvSpPr>
          <p:nvPr>
            <p:ph type="pic" sz="quarter" idx="11"/>
          </p:nvPr>
        </p:nvSpPr>
        <p:spPr>
          <a:xfrm>
            <a:off x="3238500" y="4191000"/>
            <a:ext cx="2667000" cy="1676400"/>
          </a:xfrm>
        </p:spPr>
        <p:txBody>
          <a:bodyPr/>
          <a:lstStyle/>
          <a:p>
            <a:r>
              <a:rPr lang="en-US" smtClean="0"/>
              <a:t>Click icon to add picture</a:t>
            </a:r>
            <a:endParaRPr lang="en-US"/>
          </a:p>
        </p:txBody>
      </p:sp>
      <p:sp>
        <p:nvSpPr>
          <p:cNvPr id="14" name="Picture Placeholder 11"/>
          <p:cNvSpPr>
            <a:spLocks noGrp="1"/>
          </p:cNvSpPr>
          <p:nvPr>
            <p:ph type="pic" sz="quarter" idx="12"/>
          </p:nvPr>
        </p:nvSpPr>
        <p:spPr>
          <a:xfrm>
            <a:off x="6096000" y="4191000"/>
            <a:ext cx="2667000" cy="1676400"/>
          </a:xfrm>
        </p:spPr>
        <p:txBody>
          <a:bodyPr/>
          <a:lstStyle/>
          <a:p>
            <a:r>
              <a:rPr lang="en-US" smtClean="0"/>
              <a:t>Click icon to add picture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Unit 1:  Unit Title Here</a:t>
            </a:r>
            <a:endParaRPr lang="en-US"/>
          </a:p>
        </p:txBody>
      </p:sp>
      <p:sp>
        <p:nvSpPr>
          <p:cNvPr id="6" name="Slide Number Placeholder 5"/>
          <p:cNvSpPr>
            <a:spLocks noGrp="1"/>
          </p:cNvSpPr>
          <p:nvPr>
            <p:ph type="sldNum" sz="quarter" idx="12"/>
          </p:nvPr>
        </p:nvSpPr>
        <p:spPr/>
        <p:txBody>
          <a:bodyPr/>
          <a:lstStyle/>
          <a:p>
            <a:r>
              <a:rPr lang="en-US" dirty="0" smtClean="0"/>
              <a:t>01-</a:t>
            </a:r>
            <a:fld id="{3AAE07D6-C99C-4375-8BE0-2B4068C5DAAC}" type="slidenum">
              <a:rPr lang="en-US" smtClean="0"/>
              <a:pPr/>
              <a:t>‹#›</a:t>
            </a:fld>
            <a:r>
              <a:rPr lang="en-US" dirty="0" smtClean="0"/>
              <a:t>-S470-EP</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Unit 1:  Unit Title Here</a:t>
            </a:r>
            <a:endParaRPr lang="en-US"/>
          </a:p>
        </p:txBody>
      </p:sp>
      <p:sp>
        <p:nvSpPr>
          <p:cNvPr id="6" name="Slide Number Placeholder 5"/>
          <p:cNvSpPr>
            <a:spLocks noGrp="1"/>
          </p:cNvSpPr>
          <p:nvPr>
            <p:ph type="sldNum" sz="quarter" idx="12"/>
          </p:nvPr>
        </p:nvSpPr>
        <p:spPr/>
        <p:txBody>
          <a:bodyPr/>
          <a:lstStyle/>
          <a:p>
            <a:r>
              <a:rPr lang="en-US" dirty="0" smtClean="0"/>
              <a:t>01-</a:t>
            </a:r>
            <a:fld id="{3AAE07D6-C99C-4375-8BE0-2B4068C5DAAC}" type="slidenum">
              <a:rPr lang="en-US" smtClean="0"/>
              <a:pPr/>
              <a:t>‹#›</a:t>
            </a:fld>
            <a:r>
              <a:rPr lang="en-US" dirty="0" smtClean="0"/>
              <a:t>-S470-EP</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Times New Roman" pitchFamily="-12"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pitchFamily="-12"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pitchFamily="-12" charset="0"/>
              </a:defRPr>
            </a:lvl1pPr>
          </a:lstStyle>
          <a:p>
            <a:pPr>
              <a:defRPr/>
            </a:pPr>
            <a:fld id="{44BB15D6-A467-4D8A-A080-F6C985C331A9}" type="slidenum">
              <a:rPr lang="en-US"/>
              <a:pPr>
                <a:defRPr/>
              </a:pPr>
              <a:t>‹#›</a:t>
            </a:fld>
            <a:endParaRPr lang="en-US"/>
          </a:p>
        </p:txBody>
      </p:sp>
    </p:spTree>
    <p:extLst>
      <p:ext uri="{BB962C8B-B14F-4D97-AF65-F5344CB8AC3E}">
        <p14:creationId xmlns:p14="http://schemas.microsoft.com/office/powerpoint/2010/main" val="1833120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imes New Roman" pitchFamily="-12"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pitchFamily="-12"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pitchFamily="-12" charset="0"/>
              </a:defRPr>
            </a:lvl1pPr>
          </a:lstStyle>
          <a:p>
            <a:pPr>
              <a:defRPr/>
            </a:pPr>
            <a:fld id="{DD1DA04F-823D-4171-A62A-425768673CA0}" type="slidenum">
              <a:rPr lang="en-US"/>
              <a:pPr>
                <a:defRPr/>
              </a:pPr>
              <a:t>‹#›</a:t>
            </a:fld>
            <a:endParaRPr lang="en-US"/>
          </a:p>
        </p:txBody>
      </p:sp>
    </p:spTree>
    <p:extLst>
      <p:ext uri="{BB962C8B-B14F-4D97-AF65-F5344CB8AC3E}">
        <p14:creationId xmlns:p14="http://schemas.microsoft.com/office/powerpoint/2010/main" val="3030131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Times New Roman" pitchFamily="-12"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pitchFamily="-12"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pitchFamily="-12" charset="0"/>
              </a:defRPr>
            </a:lvl1pPr>
          </a:lstStyle>
          <a:p>
            <a:pPr>
              <a:defRPr/>
            </a:pPr>
            <a:fld id="{5D9299D0-CB90-43B3-8D28-8DFC3204F7CB}" type="slidenum">
              <a:rPr lang="en-US"/>
              <a:pPr>
                <a:defRPr/>
              </a:pPr>
              <a:t>‹#›</a:t>
            </a:fld>
            <a:endParaRPr lang="en-US"/>
          </a:p>
        </p:txBody>
      </p:sp>
    </p:spTree>
    <p:extLst>
      <p:ext uri="{BB962C8B-B14F-4D97-AF65-F5344CB8AC3E}">
        <p14:creationId xmlns:p14="http://schemas.microsoft.com/office/powerpoint/2010/main" val="3541546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Times New Roman" pitchFamily="-12"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pitchFamily="-12"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pitchFamily="-12" charset="0"/>
              </a:defRPr>
            </a:lvl1pPr>
          </a:lstStyle>
          <a:p>
            <a:pPr>
              <a:defRPr/>
            </a:pPr>
            <a:fld id="{CBF265BF-180D-4DAE-BFB4-95EA9C977831}" type="slidenum">
              <a:rPr lang="en-US"/>
              <a:pPr>
                <a:defRPr/>
              </a:pPr>
              <a:t>‹#›</a:t>
            </a:fld>
            <a:endParaRPr lang="en-US"/>
          </a:p>
        </p:txBody>
      </p:sp>
    </p:spTree>
    <p:extLst>
      <p:ext uri="{BB962C8B-B14F-4D97-AF65-F5344CB8AC3E}">
        <p14:creationId xmlns:p14="http://schemas.microsoft.com/office/powerpoint/2010/main" val="1515569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Times New Roman" pitchFamily="-12" charset="0"/>
              </a:defRPr>
            </a:lvl1pPr>
          </a:lstStyle>
          <a:p>
            <a:pPr>
              <a:defRPr/>
            </a:pPr>
            <a:endParaRPr lang="en-US"/>
          </a:p>
        </p:txBody>
      </p:sp>
      <p:sp>
        <p:nvSpPr>
          <p:cNvPr id="8" name="Footer Placeholder 7"/>
          <p:cNvSpPr>
            <a:spLocks noGrp="1"/>
          </p:cNvSpPr>
          <p:nvPr>
            <p:ph type="ftr" sz="quarter" idx="11"/>
          </p:nvPr>
        </p:nvSpPr>
        <p:spPr/>
        <p:txBody>
          <a:bodyPr/>
          <a:lstStyle>
            <a:lvl1pPr>
              <a:defRPr>
                <a:latin typeface="Times New Roman" pitchFamily="-12"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Times New Roman" pitchFamily="-12" charset="0"/>
              </a:defRPr>
            </a:lvl1pPr>
          </a:lstStyle>
          <a:p>
            <a:pPr>
              <a:defRPr/>
            </a:pPr>
            <a:fld id="{C5CCA39D-170B-4E35-A249-188919A305DD}" type="slidenum">
              <a:rPr lang="en-US"/>
              <a:pPr>
                <a:defRPr/>
              </a:pPr>
              <a:t>‹#›</a:t>
            </a:fld>
            <a:endParaRPr lang="en-US"/>
          </a:p>
        </p:txBody>
      </p:sp>
    </p:spTree>
    <p:extLst>
      <p:ext uri="{BB962C8B-B14F-4D97-AF65-F5344CB8AC3E}">
        <p14:creationId xmlns:p14="http://schemas.microsoft.com/office/powerpoint/2010/main" val="3053914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Times New Roman" pitchFamily="-12" charset="0"/>
              </a:defRPr>
            </a:lvl1pPr>
          </a:lstStyle>
          <a:p>
            <a:pPr>
              <a:defRPr/>
            </a:pPr>
            <a:endParaRPr lang="en-US"/>
          </a:p>
        </p:txBody>
      </p:sp>
      <p:sp>
        <p:nvSpPr>
          <p:cNvPr id="4" name="Footer Placeholder 3"/>
          <p:cNvSpPr>
            <a:spLocks noGrp="1"/>
          </p:cNvSpPr>
          <p:nvPr>
            <p:ph type="ftr" sz="quarter" idx="11"/>
          </p:nvPr>
        </p:nvSpPr>
        <p:spPr/>
        <p:txBody>
          <a:bodyPr/>
          <a:lstStyle>
            <a:lvl1pPr>
              <a:defRPr>
                <a:latin typeface="Times New Roman" pitchFamily="-12"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Times New Roman" pitchFamily="-12" charset="0"/>
              </a:defRPr>
            </a:lvl1pPr>
          </a:lstStyle>
          <a:p>
            <a:pPr>
              <a:defRPr/>
            </a:pPr>
            <a:fld id="{68FD92C2-86FE-4132-90F8-61264824ED91}" type="slidenum">
              <a:rPr lang="en-US"/>
              <a:pPr>
                <a:defRPr/>
              </a:pPr>
              <a:t>‹#›</a:t>
            </a:fld>
            <a:endParaRPr lang="en-US"/>
          </a:p>
        </p:txBody>
      </p:sp>
    </p:spTree>
    <p:extLst>
      <p:ext uri="{BB962C8B-B14F-4D97-AF65-F5344CB8AC3E}">
        <p14:creationId xmlns:p14="http://schemas.microsoft.com/office/powerpoint/2010/main" val="1764312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pitchFamily="-12"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Times New Roman" pitchFamily="-12"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Times New Roman" pitchFamily="-12" charset="0"/>
              </a:defRPr>
            </a:lvl1pPr>
          </a:lstStyle>
          <a:p>
            <a:pPr>
              <a:defRPr/>
            </a:pPr>
            <a:fld id="{5B0AE6A3-3251-43A2-81C4-276B41AC1232}" type="slidenum">
              <a:rPr lang="en-US"/>
              <a:pPr>
                <a:defRPr/>
              </a:pPr>
              <a:t>‹#›</a:t>
            </a:fld>
            <a:endParaRPr lang="en-US"/>
          </a:p>
        </p:txBody>
      </p:sp>
    </p:spTree>
    <p:extLst>
      <p:ext uri="{BB962C8B-B14F-4D97-AF65-F5344CB8AC3E}">
        <p14:creationId xmlns:p14="http://schemas.microsoft.com/office/powerpoint/2010/main" val="19949924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Times New Roman" pitchFamily="-12"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pitchFamily="-12"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pitchFamily="-12" charset="0"/>
              </a:defRPr>
            </a:lvl1pPr>
          </a:lstStyle>
          <a:p>
            <a:pPr>
              <a:defRPr/>
            </a:pPr>
            <a:fld id="{3D13849D-B0B3-4852-A313-7258F8D0CC32}" type="slidenum">
              <a:rPr lang="en-US"/>
              <a:pPr>
                <a:defRPr/>
              </a:pPr>
              <a:t>‹#›</a:t>
            </a:fld>
            <a:endParaRPr lang="en-US"/>
          </a:p>
        </p:txBody>
      </p:sp>
    </p:spTree>
    <p:extLst>
      <p:ext uri="{BB962C8B-B14F-4D97-AF65-F5344CB8AC3E}">
        <p14:creationId xmlns:p14="http://schemas.microsoft.com/office/powerpoint/2010/main" val="117952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Unit 0:  Introduction</a:t>
            </a:r>
            <a:endParaRPr lang="en-US" dirty="0"/>
          </a:p>
        </p:txBody>
      </p:sp>
      <p:sp>
        <p:nvSpPr>
          <p:cNvPr id="6" name="Slide Number Placeholder 5"/>
          <p:cNvSpPr>
            <a:spLocks noGrp="1"/>
          </p:cNvSpPr>
          <p:nvPr>
            <p:ph type="sldNum" sz="quarter" idx="12"/>
          </p:nvPr>
        </p:nvSpPr>
        <p:spPr/>
        <p:txBody>
          <a:bodyPr/>
          <a:lstStyle/>
          <a:p>
            <a:r>
              <a:rPr lang="en-US" dirty="0" smtClean="0"/>
              <a:t>00-</a:t>
            </a:r>
            <a:fld id="{3AAE07D6-C99C-4375-8BE0-2B4068C5DAAC}" type="slidenum">
              <a:rPr lang="en-US" smtClean="0"/>
              <a:pPr/>
              <a:t>‹#›</a:t>
            </a:fld>
            <a:r>
              <a:rPr lang="en-US" dirty="0" smtClean="0"/>
              <a:t>-S470-PPT</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Times New Roman" pitchFamily="-12"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pitchFamily="-12"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pitchFamily="-12" charset="0"/>
              </a:defRPr>
            </a:lvl1pPr>
          </a:lstStyle>
          <a:p>
            <a:pPr>
              <a:defRPr/>
            </a:pPr>
            <a:fld id="{F77DADA9-82B2-43B4-AEC0-F380A2F9A098}" type="slidenum">
              <a:rPr lang="en-US"/>
              <a:pPr>
                <a:defRPr/>
              </a:pPr>
              <a:t>‹#›</a:t>
            </a:fld>
            <a:endParaRPr lang="en-US"/>
          </a:p>
        </p:txBody>
      </p:sp>
    </p:spTree>
    <p:extLst>
      <p:ext uri="{BB962C8B-B14F-4D97-AF65-F5344CB8AC3E}">
        <p14:creationId xmlns:p14="http://schemas.microsoft.com/office/powerpoint/2010/main" val="2124567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imes New Roman" pitchFamily="-12"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pitchFamily="-12"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pitchFamily="-12" charset="0"/>
              </a:defRPr>
            </a:lvl1pPr>
          </a:lstStyle>
          <a:p>
            <a:pPr>
              <a:defRPr/>
            </a:pPr>
            <a:fld id="{5149A002-C14C-4EF4-B309-60CD432D0AF1}" type="slidenum">
              <a:rPr lang="en-US"/>
              <a:pPr>
                <a:defRPr/>
              </a:pPr>
              <a:t>‹#›</a:t>
            </a:fld>
            <a:endParaRPr lang="en-US"/>
          </a:p>
        </p:txBody>
      </p:sp>
    </p:spTree>
    <p:extLst>
      <p:ext uri="{BB962C8B-B14F-4D97-AF65-F5344CB8AC3E}">
        <p14:creationId xmlns:p14="http://schemas.microsoft.com/office/powerpoint/2010/main" val="1285296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imes New Roman" pitchFamily="-12"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pitchFamily="-12"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pitchFamily="-12" charset="0"/>
              </a:defRPr>
            </a:lvl1pPr>
          </a:lstStyle>
          <a:p>
            <a:pPr>
              <a:defRPr/>
            </a:pPr>
            <a:fld id="{F23B0D51-A269-431A-9269-FAA84567F24D}" type="slidenum">
              <a:rPr lang="en-US"/>
              <a:pPr>
                <a:defRPr/>
              </a:pPr>
              <a:t>‹#›</a:t>
            </a:fld>
            <a:endParaRPr lang="en-US"/>
          </a:p>
        </p:txBody>
      </p:sp>
    </p:spTree>
    <p:extLst>
      <p:ext uri="{BB962C8B-B14F-4D97-AF65-F5344CB8AC3E}">
        <p14:creationId xmlns:p14="http://schemas.microsoft.com/office/powerpoint/2010/main" val="3529962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smtClean="0"/>
              <a:t>Unit 1:  Unit Title Here</a:t>
            </a:r>
            <a:endParaRPr lang="en-US"/>
          </a:p>
        </p:txBody>
      </p:sp>
      <p:sp>
        <p:nvSpPr>
          <p:cNvPr id="6" name="Slide Number Placeholder 5"/>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en-US" dirty="0" smtClean="0"/>
              <a:t>01-</a:t>
            </a:r>
            <a:fld id="{3AAE07D6-C99C-4375-8BE0-2B4068C5DAAC}" type="slidenum">
              <a:rPr lang="en-US" smtClean="0"/>
              <a:pPr/>
              <a:t>‹#›</a:t>
            </a:fld>
            <a:r>
              <a:rPr lang="en-US" dirty="0" smtClean="0"/>
              <a:t>-S470-EP</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smtClean="0"/>
              <a:t>Unit 1:  Unit Title Here</a:t>
            </a:r>
            <a:endParaRPr lang="en-US"/>
          </a:p>
        </p:txBody>
      </p:sp>
      <p:sp>
        <p:nvSpPr>
          <p:cNvPr id="7" name="Slide Number Placeholder 6"/>
          <p:cNvSpPr>
            <a:spLocks noGrp="1"/>
          </p:cNvSpPr>
          <p:nvPr>
            <p:ph type="sldNum" sz="quarter" idx="12"/>
          </p:nvPr>
        </p:nvSpPr>
        <p:spPr/>
        <p:txBody>
          <a:bodyPr/>
          <a:lstStyle/>
          <a:p>
            <a:r>
              <a:rPr lang="en-US" dirty="0" smtClean="0"/>
              <a:t>01-</a:t>
            </a:r>
            <a:fld id="{3AAE07D6-C99C-4375-8BE0-2B4068C5DAAC}" type="slidenum">
              <a:rPr lang="en-US" smtClean="0"/>
              <a:pPr/>
              <a:t>‹#›</a:t>
            </a:fld>
            <a:r>
              <a:rPr lang="en-US" dirty="0" smtClean="0"/>
              <a:t>-S470-EP</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smtClean="0"/>
              <a:t>Unit 1:  Unit Title Here</a:t>
            </a:r>
            <a:endParaRPr lang="en-US"/>
          </a:p>
        </p:txBody>
      </p:sp>
      <p:sp>
        <p:nvSpPr>
          <p:cNvPr id="9" name="Slide Number Placeholder 8"/>
          <p:cNvSpPr>
            <a:spLocks noGrp="1"/>
          </p:cNvSpPr>
          <p:nvPr>
            <p:ph type="sldNum" sz="quarter" idx="12"/>
          </p:nvPr>
        </p:nvSpPr>
        <p:spPr/>
        <p:txBody>
          <a:bodyPr/>
          <a:lstStyle/>
          <a:p>
            <a:r>
              <a:rPr lang="en-US" dirty="0" smtClean="0"/>
              <a:t>01-</a:t>
            </a:r>
            <a:fld id="{3AAE07D6-C99C-4375-8BE0-2B4068C5DAAC}" type="slidenum">
              <a:rPr lang="en-US" smtClean="0"/>
              <a:pPr/>
              <a:t>‹#›</a:t>
            </a:fld>
            <a:r>
              <a:rPr lang="en-US" dirty="0" smtClean="0"/>
              <a:t>-S470-EP</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Unit 1:  Unit Title Here</a:t>
            </a:r>
            <a:endParaRPr lang="en-US"/>
          </a:p>
        </p:txBody>
      </p:sp>
      <p:sp>
        <p:nvSpPr>
          <p:cNvPr id="5" name="Slide Number Placeholder 4"/>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en-US" dirty="0" smtClean="0"/>
              <a:t>01-</a:t>
            </a:r>
            <a:fld id="{3AAE07D6-C99C-4375-8BE0-2B4068C5DAAC}" type="slidenum">
              <a:rPr lang="en-US" smtClean="0"/>
              <a:pPr/>
              <a:t>‹#›</a:t>
            </a:fld>
            <a:r>
              <a:rPr lang="en-US" dirty="0" smtClean="0"/>
              <a:t>-S470-EP</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smtClean="0"/>
              <a:t>Unit 1:  Unit Title Here</a:t>
            </a:r>
            <a:endParaRPr lang="en-US"/>
          </a:p>
        </p:txBody>
      </p:sp>
      <p:sp>
        <p:nvSpPr>
          <p:cNvPr id="4" name="Slide Number Placeholder 3"/>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en-US" dirty="0" smtClean="0"/>
              <a:t>01-</a:t>
            </a:r>
            <a:fld id="{3AAE07D6-C99C-4375-8BE0-2B4068C5DAAC}" type="slidenum">
              <a:rPr lang="en-US" smtClean="0"/>
              <a:pPr/>
              <a:t>‹#›</a:t>
            </a:fld>
            <a:r>
              <a:rPr lang="en-US" dirty="0" smtClean="0"/>
              <a:t>-S470-EP</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Unit 1:  Unit Title Here</a:t>
            </a:r>
            <a:endParaRPr lang="en-US"/>
          </a:p>
        </p:txBody>
      </p:sp>
      <p:sp>
        <p:nvSpPr>
          <p:cNvPr id="7" name="Slide Number Placeholder 6"/>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r>
              <a:rPr lang="en-US" dirty="0" smtClean="0"/>
              <a:t>01-</a:t>
            </a:r>
            <a:fld id="{3AAE07D6-C99C-4375-8BE0-2B4068C5DAAC}" type="slidenum">
              <a:rPr lang="en-US" smtClean="0"/>
              <a:pPr/>
              <a:t>‹#›</a:t>
            </a:fld>
            <a:r>
              <a:rPr lang="en-US" dirty="0" smtClean="0"/>
              <a:t>-S470-EP</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Unit 1:  Unit Title Here</a:t>
            </a:r>
            <a:endParaRPr lang="en-US"/>
          </a:p>
        </p:txBody>
      </p:sp>
      <p:sp>
        <p:nvSpPr>
          <p:cNvPr id="7" name="Slide Number Placeholder 6"/>
          <p:cNvSpPr>
            <a:spLocks noGrp="1"/>
          </p:cNvSpPr>
          <p:nvPr>
            <p:ph type="sldNum" sz="quarter" idx="12"/>
          </p:nvPr>
        </p:nvSpPr>
        <p:spPr/>
        <p:txBody>
          <a:bodyPr/>
          <a:lstStyle/>
          <a:p>
            <a:r>
              <a:rPr lang="en-US" dirty="0" smtClean="0"/>
              <a:t>01-</a:t>
            </a:r>
            <a:fld id="{3AAE07D6-C99C-4375-8BE0-2B4068C5DAAC}" type="slidenum">
              <a:rPr lang="en-US" smtClean="0"/>
              <a:pPr/>
              <a:t>‹#›</a:t>
            </a:fld>
            <a:r>
              <a:rPr lang="en-US" dirty="0" smtClean="0"/>
              <a:t>-S470-EP</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8842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0" y="6553200"/>
            <a:ext cx="4572000" cy="365125"/>
          </a:xfrm>
          <a:prstGeom prst="rect">
            <a:avLst/>
          </a:prstGeom>
        </p:spPr>
        <p:txBody>
          <a:bodyPr vert="horz" lIns="91440" tIns="45720" rIns="91440" bIns="45720" rtlCol="0" anchor="ctr"/>
          <a:lstStyle>
            <a:lvl1pPr algn="l">
              <a:defRPr sz="1200" b="1">
                <a:solidFill>
                  <a:schemeClr val="bg2">
                    <a:lumMod val="25000"/>
                  </a:schemeClr>
                </a:solidFill>
              </a:defRPr>
            </a:lvl1pPr>
          </a:lstStyle>
          <a:p>
            <a:r>
              <a:rPr lang="en-US" dirty="0" smtClean="0"/>
              <a:t>Unit 0:  Introduction</a:t>
            </a:r>
            <a:endParaRPr lang="en-US" dirty="0"/>
          </a:p>
        </p:txBody>
      </p:sp>
      <p:sp>
        <p:nvSpPr>
          <p:cNvPr id="6" name="Slide Number Placeholder 5"/>
          <p:cNvSpPr>
            <a:spLocks noGrp="1"/>
          </p:cNvSpPr>
          <p:nvPr>
            <p:ph type="sldNum" sz="quarter" idx="4"/>
          </p:nvPr>
        </p:nvSpPr>
        <p:spPr>
          <a:xfrm>
            <a:off x="7010400" y="6553200"/>
            <a:ext cx="2133600" cy="365125"/>
          </a:xfrm>
          <a:prstGeom prst="rect">
            <a:avLst/>
          </a:prstGeom>
        </p:spPr>
        <p:txBody>
          <a:bodyPr vert="horz" lIns="91440" tIns="45720" rIns="91440" bIns="45720" rtlCol="0" anchor="ctr"/>
          <a:lstStyle>
            <a:lvl1pPr algn="r">
              <a:defRPr sz="1200" b="1">
                <a:solidFill>
                  <a:schemeClr val="bg2">
                    <a:lumMod val="25000"/>
                  </a:schemeClr>
                </a:solidFill>
              </a:defRPr>
            </a:lvl1pPr>
          </a:lstStyle>
          <a:p>
            <a:r>
              <a:rPr lang="en-US" dirty="0" smtClean="0"/>
              <a:t>00-</a:t>
            </a:r>
            <a:fld id="{3AAE07D6-C99C-4375-8BE0-2B4068C5DAAC}" type="slidenum">
              <a:rPr lang="en-US" smtClean="0"/>
              <a:pPr/>
              <a:t>‹#›</a:t>
            </a:fld>
            <a:r>
              <a:rPr lang="en-US" dirty="0" smtClean="0"/>
              <a:t>-S470-PPT</a:t>
            </a:r>
            <a:endParaRPr lang="en-US" dirty="0"/>
          </a:p>
        </p:txBody>
      </p:sp>
      <p:sp>
        <p:nvSpPr>
          <p:cNvPr id="7" name="TextBox 6"/>
          <p:cNvSpPr txBox="1"/>
          <p:nvPr/>
        </p:nvSpPr>
        <p:spPr>
          <a:xfrm>
            <a:off x="0" y="72000"/>
            <a:ext cx="1752600" cy="400110"/>
          </a:xfrm>
          <a:prstGeom prst="rect">
            <a:avLst/>
          </a:prstGeom>
          <a:noFill/>
        </p:spPr>
        <p:txBody>
          <a:bodyPr wrap="square" rtlCol="0">
            <a:spAutoFit/>
          </a:bodyPr>
          <a:lstStyle/>
          <a:p>
            <a:pPr algn="ctr"/>
            <a:r>
              <a:rPr lang="en-US" sz="2000" b="1" dirty="0" smtClean="0">
                <a:solidFill>
                  <a:schemeClr val="bg2">
                    <a:lumMod val="25000"/>
                  </a:schemeClr>
                </a:solidFill>
                <a:effectLst>
                  <a:outerShdw blurRad="50800" dist="38100" dir="10800000" algn="r" rotWithShape="0">
                    <a:prstClr val="black">
                      <a:alpha val="40000"/>
                    </a:prstClr>
                  </a:outerShdw>
                </a:effectLst>
              </a:rPr>
              <a:t>S-470</a:t>
            </a:r>
            <a:endParaRPr lang="en-US" sz="2000" b="1" dirty="0">
              <a:solidFill>
                <a:schemeClr val="bg2">
                  <a:lumMod val="25000"/>
                </a:schemeClr>
              </a:solidFill>
              <a:effectLst>
                <a:outerShdw blurRad="50800" dist="38100" dir="10800000" algn="r" rotWithShape="0">
                  <a:prstClr val="black">
                    <a:alpha val="40000"/>
                  </a:prstClr>
                </a:outerShdw>
              </a:effectLst>
            </a:endParaRPr>
          </a:p>
        </p:txBody>
      </p:sp>
      <p:sp>
        <p:nvSpPr>
          <p:cNvPr id="8" name="TextBox 7"/>
          <p:cNvSpPr txBox="1"/>
          <p:nvPr/>
        </p:nvSpPr>
        <p:spPr>
          <a:xfrm>
            <a:off x="1981201" y="-5977"/>
            <a:ext cx="7162800" cy="307777"/>
          </a:xfrm>
          <a:prstGeom prst="rect">
            <a:avLst/>
          </a:prstGeom>
          <a:noFill/>
        </p:spPr>
        <p:txBody>
          <a:bodyPr wrap="square" rtlCol="0">
            <a:spAutoFit/>
          </a:bodyPr>
          <a:lstStyle/>
          <a:p>
            <a:pPr algn="r"/>
            <a:r>
              <a:rPr lang="en-US" sz="1400" b="1" dirty="0" smtClean="0">
                <a:solidFill>
                  <a:schemeClr val="bg2">
                    <a:lumMod val="25000"/>
                  </a:schemeClr>
                </a:solidFill>
              </a:rPr>
              <a:t>Air Operations Branch Director</a:t>
            </a:r>
            <a:endParaRPr lang="en-US" sz="1400" b="1" dirty="0">
              <a:solidFill>
                <a:schemeClr val="bg2">
                  <a:lumMod val="25000"/>
                </a:schemeClr>
              </a:solidFill>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ctr" defTabSz="914400" rtl="0" eaLnBrk="1" latinLnBrk="0" hangingPunct="1">
        <a:spcBef>
          <a:spcPct val="0"/>
        </a:spcBef>
        <a:buNone/>
        <a:defRPr sz="4400" b="1" kern="1200">
          <a:solidFill>
            <a:schemeClr val="bg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lumMod val="9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9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9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9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9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fontAlgn="base">
              <a:spcBef>
                <a:spcPct val="0"/>
              </a:spcBef>
              <a:spcAft>
                <a:spcPct val="0"/>
              </a:spcAft>
              <a:defRPr/>
            </a:pPr>
            <a:fld id="{F6CB637D-EB17-41B1-B812-B72DAEEDE7F5}"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69963713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905000" y="0"/>
            <a:ext cx="7239000" cy="838200"/>
          </a:xfrm>
          <a:ln>
            <a:miter lim="800000"/>
            <a:headEnd/>
            <a:tailEnd/>
          </a:ln>
          <a:effectLst>
            <a:glow rad="101600">
              <a:schemeClr val="tx1">
                <a:alpha val="60000"/>
              </a:schemeClr>
            </a:glow>
          </a:effectLst>
        </p:spPr>
        <p:txBody>
          <a:bodyPr/>
          <a:lstStyle/>
          <a:p>
            <a:pPr eaLnBrk="1" hangingPunct="1">
              <a:lnSpc>
                <a:spcPct val="90000"/>
              </a:lnSpc>
              <a:defRPr/>
            </a:pPr>
            <a:r>
              <a:rPr lang="en-US" sz="2800" b="1" dirty="0">
                <a:ln>
                  <a:solidFill>
                    <a:srgbClr val="000066"/>
                  </a:solidFill>
                </a:ln>
                <a:solidFill>
                  <a:schemeClr val="bg1"/>
                </a:solidFill>
                <a:effectLst>
                  <a:outerShdw blurRad="60007" dist="310007" dir="7680000" sy="30000" kx="1300200" algn="ctr" rotWithShape="0">
                    <a:prstClr val="black">
                      <a:alpha val="32000"/>
                    </a:prstClr>
                  </a:outerShdw>
                </a:effectLst>
                <a:latin typeface="Arial" pitchFamily="34" charset="0"/>
                <a:cs typeface="Arial" pitchFamily="34" charset="0"/>
              </a:rPr>
              <a:t>National Wildfire </a:t>
            </a:r>
            <a:r>
              <a:rPr lang="en-US" sz="2800" b="1" dirty="0" smtClean="0">
                <a:ln>
                  <a:solidFill>
                    <a:srgbClr val="000066"/>
                  </a:solidFill>
                </a:ln>
                <a:solidFill>
                  <a:schemeClr val="bg1"/>
                </a:solidFill>
                <a:effectLst>
                  <a:outerShdw blurRad="60007" dist="310007" dir="7680000" sy="30000" kx="1300200" algn="ctr" rotWithShape="0">
                    <a:prstClr val="black">
                      <a:alpha val="32000"/>
                    </a:prstClr>
                  </a:outerShdw>
                </a:effectLst>
                <a:latin typeface="Arial" pitchFamily="34" charset="0"/>
                <a:cs typeface="Arial" pitchFamily="34" charset="0"/>
              </a:rPr>
              <a:t>Coordinating </a:t>
            </a:r>
            <a:r>
              <a:rPr lang="en-US" sz="2800" b="1" dirty="0">
                <a:ln>
                  <a:solidFill>
                    <a:srgbClr val="000066"/>
                  </a:solidFill>
                </a:ln>
                <a:solidFill>
                  <a:schemeClr val="bg1"/>
                </a:solidFill>
                <a:effectLst>
                  <a:outerShdw blurRad="60007" dist="310007" dir="7680000" sy="30000" kx="1300200" algn="ctr" rotWithShape="0">
                    <a:prstClr val="black">
                      <a:alpha val="32000"/>
                    </a:prstClr>
                  </a:outerShdw>
                </a:effectLst>
                <a:latin typeface="Arial" pitchFamily="34" charset="0"/>
                <a:cs typeface="Arial" pitchFamily="34" charset="0"/>
              </a:rPr>
              <a:t>Group </a:t>
            </a:r>
          </a:p>
        </p:txBody>
      </p:sp>
      <p:sp>
        <p:nvSpPr>
          <p:cNvPr id="3075" name="Rectangle 3"/>
          <p:cNvSpPr>
            <a:spLocks noGrp="1" noChangeArrowheads="1"/>
          </p:cNvSpPr>
          <p:nvPr>
            <p:ph type="body" idx="1"/>
          </p:nvPr>
        </p:nvSpPr>
        <p:spPr>
          <a:xfrm>
            <a:off x="1219200" y="1981200"/>
            <a:ext cx="7924800" cy="2743200"/>
          </a:xfrm>
        </p:spPr>
        <p:txBody>
          <a:bodyPr>
            <a:normAutofit fontScale="92500" lnSpcReduction="10000"/>
          </a:bodyPr>
          <a:lstStyle/>
          <a:p>
            <a:pPr marL="0" indent="0" eaLnBrk="1" hangingPunct="1">
              <a:spcBef>
                <a:spcPct val="0"/>
              </a:spcBef>
              <a:buFontTx/>
              <a:buNone/>
              <a:defRPr/>
            </a:pPr>
            <a:r>
              <a:rPr lang="en-US" sz="2800" b="1" dirty="0" smtClean="0">
                <a:solidFill>
                  <a:schemeClr val="bg2">
                    <a:lumMod val="75000"/>
                  </a:schemeClr>
                </a:solidFill>
                <a:latin typeface="Arial" pitchFamily="34" charset="0"/>
                <a:cs typeface="Arial" pitchFamily="34" charset="0"/>
              </a:rPr>
              <a:t>Mission:</a:t>
            </a:r>
            <a:endParaRPr lang="en-US" sz="2000" b="1" dirty="0">
              <a:solidFill>
                <a:schemeClr val="bg2">
                  <a:lumMod val="75000"/>
                </a:schemeClr>
              </a:solidFill>
              <a:latin typeface="Arial" pitchFamily="34" charset="0"/>
              <a:cs typeface="Arial" pitchFamily="34" charset="0"/>
            </a:endParaRPr>
          </a:p>
          <a:p>
            <a:pPr marL="0" indent="0">
              <a:spcBef>
                <a:spcPct val="0"/>
              </a:spcBef>
              <a:buFontTx/>
              <a:buNone/>
              <a:defRPr/>
            </a:pPr>
            <a:r>
              <a:rPr lang="en-US" sz="2000" b="1" i="1" dirty="0" smtClean="0">
                <a:latin typeface="Arial" pitchFamily="34" charset="0"/>
                <a:cs typeface="Arial" pitchFamily="34" charset="0"/>
              </a:rPr>
              <a:t>To develop relevant National Wildfire Coordinating Group training in a cost-effective manner to meet the needs of the </a:t>
            </a:r>
            <a:r>
              <a:rPr lang="en-US" sz="2000" b="1" i="1" dirty="0" err="1" smtClean="0">
                <a:latin typeface="Arial" pitchFamily="34" charset="0"/>
                <a:cs typeface="Arial" pitchFamily="34" charset="0"/>
              </a:rPr>
              <a:t>wildland</a:t>
            </a:r>
            <a:r>
              <a:rPr lang="en-US" sz="2000" b="1" i="1" dirty="0" smtClean="0">
                <a:latin typeface="Arial" pitchFamily="34" charset="0"/>
                <a:cs typeface="Arial" pitchFamily="34" charset="0"/>
              </a:rPr>
              <a:t> fire community.</a:t>
            </a:r>
          </a:p>
          <a:p>
            <a:pPr marL="0" indent="0">
              <a:spcBef>
                <a:spcPct val="0"/>
              </a:spcBef>
              <a:buFontTx/>
              <a:buNone/>
              <a:defRPr/>
            </a:pPr>
            <a:r>
              <a:rPr lang="en-US" sz="1800" dirty="0" smtClean="0">
                <a:latin typeface="Arial" pitchFamily="34" charset="0"/>
                <a:cs typeface="Arial" pitchFamily="34" charset="0"/>
              </a:rPr>
              <a:t> </a:t>
            </a:r>
          </a:p>
          <a:p>
            <a:pPr marL="0" indent="0">
              <a:spcBef>
                <a:spcPct val="0"/>
              </a:spcBef>
              <a:buFontTx/>
              <a:buNone/>
              <a:defRPr/>
            </a:pPr>
            <a:r>
              <a:rPr lang="en-US" sz="2800" b="1" dirty="0" smtClean="0">
                <a:solidFill>
                  <a:schemeClr val="bg2">
                    <a:lumMod val="75000"/>
                  </a:schemeClr>
                </a:solidFill>
                <a:latin typeface="Arial" pitchFamily="34" charset="0"/>
                <a:cs typeface="Arial" pitchFamily="34" charset="0"/>
              </a:rPr>
              <a:t>Vision:</a:t>
            </a:r>
          </a:p>
          <a:p>
            <a:pPr marL="0" indent="0">
              <a:spcBef>
                <a:spcPct val="0"/>
              </a:spcBef>
              <a:buFontTx/>
              <a:buNone/>
              <a:defRPr/>
            </a:pPr>
            <a:r>
              <a:rPr lang="en-US" sz="2000" b="1" i="1" dirty="0" smtClean="0">
                <a:latin typeface="Arial" pitchFamily="34" charset="0"/>
                <a:cs typeface="Arial" pitchFamily="34" charset="0"/>
              </a:rPr>
              <a:t>To develop professional training packages which provide a solid training foundation and enhanced training experience to the </a:t>
            </a:r>
            <a:r>
              <a:rPr lang="en-US" sz="2000" b="1" i="1" dirty="0" err="1" smtClean="0">
                <a:latin typeface="Arial" pitchFamily="34" charset="0"/>
                <a:cs typeface="Arial" pitchFamily="34" charset="0"/>
              </a:rPr>
              <a:t>wildland</a:t>
            </a:r>
            <a:r>
              <a:rPr lang="en-US" sz="2000" b="1" i="1" dirty="0" smtClean="0">
                <a:latin typeface="Arial" pitchFamily="34" charset="0"/>
                <a:cs typeface="Arial" pitchFamily="34" charset="0"/>
              </a:rPr>
              <a:t> fire community.</a:t>
            </a:r>
          </a:p>
        </p:txBody>
      </p:sp>
      <p:pic>
        <p:nvPicPr>
          <p:cNvPr id="14340" name="Picture 5" descr="C:\Jobs\NWCG Mission 01\JPGs for PPT\line-o-logo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4400" y="5672138"/>
            <a:ext cx="8229600"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6"/>
          <p:cNvSpPr txBox="1">
            <a:spLocks noChangeArrowheads="1"/>
          </p:cNvSpPr>
          <p:nvPr/>
        </p:nvSpPr>
        <p:spPr bwMode="auto">
          <a:xfrm>
            <a:off x="1219200" y="4808538"/>
            <a:ext cx="7924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2" charset="0"/>
              </a:defRPr>
            </a:lvl1pPr>
            <a:lvl2pPr marL="742950" indent="-285750" eaLnBrk="0" hangingPunct="0">
              <a:defRPr sz="2400">
                <a:solidFill>
                  <a:schemeClr val="tx1"/>
                </a:solidFill>
                <a:latin typeface="Times New Roman" pitchFamily="-12" charset="0"/>
              </a:defRPr>
            </a:lvl2pPr>
            <a:lvl3pPr marL="1143000" indent="-228600" eaLnBrk="0" hangingPunct="0">
              <a:defRPr sz="2400">
                <a:solidFill>
                  <a:schemeClr val="tx1"/>
                </a:solidFill>
                <a:latin typeface="Times New Roman" pitchFamily="-12" charset="0"/>
              </a:defRPr>
            </a:lvl3pPr>
            <a:lvl4pPr marL="1600200" indent="-228600" eaLnBrk="0" hangingPunct="0">
              <a:defRPr sz="2400">
                <a:solidFill>
                  <a:schemeClr val="tx1"/>
                </a:solidFill>
                <a:latin typeface="Times New Roman" pitchFamily="-12" charset="0"/>
              </a:defRPr>
            </a:lvl4pPr>
            <a:lvl5pPr marL="2057400" indent="-228600" eaLnBrk="0" hangingPunct="0">
              <a:defRPr sz="2400">
                <a:solidFill>
                  <a:schemeClr val="tx1"/>
                </a:solidFill>
                <a:latin typeface="Times New Roman" pitchFamily="-12" charset="0"/>
              </a:defRPr>
            </a:lvl5pPr>
            <a:lvl6pPr marL="2514600" indent="-228600" eaLnBrk="0" fontAlgn="base" hangingPunct="0">
              <a:spcBef>
                <a:spcPct val="0"/>
              </a:spcBef>
              <a:spcAft>
                <a:spcPct val="0"/>
              </a:spcAft>
              <a:defRPr sz="2400">
                <a:solidFill>
                  <a:schemeClr val="tx1"/>
                </a:solidFill>
                <a:latin typeface="Times New Roman" pitchFamily="-12" charset="0"/>
              </a:defRPr>
            </a:lvl6pPr>
            <a:lvl7pPr marL="2971800" indent="-228600" eaLnBrk="0" fontAlgn="base" hangingPunct="0">
              <a:spcBef>
                <a:spcPct val="0"/>
              </a:spcBef>
              <a:spcAft>
                <a:spcPct val="0"/>
              </a:spcAft>
              <a:defRPr sz="2400">
                <a:solidFill>
                  <a:schemeClr val="tx1"/>
                </a:solidFill>
                <a:latin typeface="Times New Roman" pitchFamily="-12" charset="0"/>
              </a:defRPr>
            </a:lvl7pPr>
            <a:lvl8pPr marL="3429000" indent="-228600" eaLnBrk="0" fontAlgn="base" hangingPunct="0">
              <a:spcBef>
                <a:spcPct val="0"/>
              </a:spcBef>
              <a:spcAft>
                <a:spcPct val="0"/>
              </a:spcAft>
              <a:defRPr sz="2400">
                <a:solidFill>
                  <a:schemeClr val="tx1"/>
                </a:solidFill>
                <a:latin typeface="Times New Roman" pitchFamily="-12" charset="0"/>
              </a:defRPr>
            </a:lvl8pPr>
            <a:lvl9pPr marL="3886200" indent="-228600" eaLnBrk="0" fontAlgn="base" hangingPunct="0">
              <a:spcBef>
                <a:spcPct val="0"/>
              </a:spcBef>
              <a:spcAft>
                <a:spcPct val="0"/>
              </a:spcAft>
              <a:defRPr sz="2400">
                <a:solidFill>
                  <a:schemeClr val="tx1"/>
                </a:solidFill>
                <a:latin typeface="Times New Roman" pitchFamily="-12" charset="0"/>
              </a:defRPr>
            </a:lvl9pPr>
          </a:lstStyle>
          <a:p>
            <a:pPr eaLnBrk="1" fontAlgn="base" hangingPunct="1">
              <a:spcBef>
                <a:spcPct val="0"/>
              </a:spcBef>
              <a:spcAft>
                <a:spcPct val="0"/>
              </a:spcAft>
            </a:pPr>
            <a:r>
              <a:rPr lang="en-US" sz="1600" dirty="0" smtClean="0">
                <a:solidFill>
                  <a:srgbClr val="000000"/>
                </a:solidFill>
                <a:latin typeface="Arial" charset="0"/>
                <a:cs typeface="Arial" charset="0"/>
              </a:rPr>
              <a:t>E-mail comments or suggestions pertaining to this or any NWCG course to: </a:t>
            </a:r>
            <a:r>
              <a:rPr lang="en-US" sz="1600" b="1" dirty="0" smtClean="0">
                <a:solidFill>
                  <a:srgbClr val="000000"/>
                </a:solidFill>
                <a:latin typeface="Arial" charset="0"/>
                <a:cs typeface="Arial" charset="0"/>
              </a:rPr>
              <a:t>BLM_FA_nwcg_Training@blm.gov</a:t>
            </a:r>
            <a:r>
              <a:rPr lang="en-US" sz="1600" dirty="0" smtClean="0">
                <a:solidFill>
                  <a:srgbClr val="000000"/>
                </a:solidFill>
                <a:latin typeface="Arial" charset="0"/>
                <a:cs typeface="Arial" charset="0"/>
              </a:rPr>
              <a:t/>
            </a:r>
            <a:br>
              <a:rPr lang="en-US" sz="1600" dirty="0" smtClean="0">
                <a:solidFill>
                  <a:srgbClr val="000000"/>
                </a:solidFill>
                <a:latin typeface="Arial" charset="0"/>
                <a:cs typeface="Arial" charset="0"/>
              </a:rPr>
            </a:br>
            <a:r>
              <a:rPr lang="en-US" sz="1600" dirty="0" smtClean="0">
                <a:solidFill>
                  <a:srgbClr val="000000"/>
                </a:solidFill>
                <a:latin typeface="Arial" charset="0"/>
                <a:cs typeface="Arial" charset="0"/>
              </a:rPr>
              <a:t>Online: </a:t>
            </a:r>
            <a:r>
              <a:rPr lang="en-US" sz="1600" b="1" dirty="0" smtClean="0">
                <a:solidFill>
                  <a:srgbClr val="000000"/>
                </a:solidFill>
                <a:latin typeface="Arial" charset="0"/>
                <a:cs typeface="Arial" charset="0"/>
              </a:rPr>
              <a:t>training.nwcg.gov</a:t>
            </a:r>
          </a:p>
        </p:txBody>
      </p:sp>
      <p:pic>
        <p:nvPicPr>
          <p:cNvPr id="14342" name="Picture 8" descr="nwcglogoTM.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4775" y="90488"/>
            <a:ext cx="13335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914400" y="1030069"/>
            <a:ext cx="8229600" cy="646331"/>
          </a:xfrm>
          <a:prstGeom prst="rect">
            <a:avLst/>
          </a:prstGeom>
          <a:noFill/>
        </p:spPr>
        <p:txBody>
          <a:bodyPr>
            <a:spAutoFit/>
          </a:bodyPr>
          <a:lstStyle/>
          <a:p>
            <a:pPr algn="ctr" fontAlgn="base">
              <a:spcBef>
                <a:spcPct val="0"/>
              </a:spcBef>
              <a:spcAft>
                <a:spcPct val="0"/>
              </a:spcAft>
              <a:defRPr/>
            </a:pPr>
            <a:r>
              <a:rPr lang="en-US" sz="3600" b="1" cap="all" dirty="0">
                <a:ln w="9000" cmpd="sng">
                  <a:solidFill>
                    <a:srgbClr val="FFC000"/>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NWCG TRAINING BRANCH</a:t>
            </a:r>
            <a:endParaRPr lang="en-US" sz="3600" b="1" cap="all" dirty="0">
              <a:ln w="9000" cmpd="sng">
                <a:solidFill>
                  <a:srgbClr val="FFC000"/>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965622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fade">
                                      <p:cBhvr>
                                        <p:cTn id="7" dur="5000"/>
                                        <p:tgtEl>
                                          <p:spTgt spid="3075">
                                            <p:txEl>
                                              <p:pRg st="1" end="1"/>
                                            </p:txEl>
                                          </p:spTgt>
                                        </p:tgtEl>
                                      </p:cBhvr>
                                    </p:animEffect>
                                  </p:childTnLst>
                                </p:cTn>
                              </p:par>
                            </p:childTnLst>
                          </p:cTn>
                        </p:par>
                        <p:par>
                          <p:cTn id="8" fill="hold" nodeType="afterGroup">
                            <p:stCondLst>
                              <p:cond delay="5000"/>
                            </p:stCondLst>
                            <p:childTnLst>
                              <p:par>
                                <p:cTn id="9" presetID="10" presetClass="entr" presetSubtype="0" fill="hold" nodeType="afterEffect">
                                  <p:stCondLst>
                                    <p:cond delay="0"/>
                                  </p:stCondLst>
                                  <p:childTnLst>
                                    <p:set>
                                      <p:cBhvr>
                                        <p:cTn id="10" dur="1" fill="hold">
                                          <p:stCondLst>
                                            <p:cond delay="0"/>
                                          </p:stCondLst>
                                        </p:cTn>
                                        <p:tgtEl>
                                          <p:spTgt spid="3075">
                                            <p:txEl>
                                              <p:pRg st="4" end="4"/>
                                            </p:txEl>
                                          </p:spTgt>
                                        </p:tgtEl>
                                        <p:attrNameLst>
                                          <p:attrName>style.visibility</p:attrName>
                                        </p:attrNameLst>
                                      </p:cBhvr>
                                      <p:to>
                                        <p:strVal val="visible"/>
                                      </p:to>
                                    </p:set>
                                    <p:animEffect transition="in" filter="fade">
                                      <p:cBhvr>
                                        <p:cTn id="11" dur="50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Pre-Course Work Review</a:t>
            </a:r>
            <a:endParaRPr lang="en-US" dirty="0"/>
          </a:p>
        </p:txBody>
      </p:sp>
      <p:sp>
        <p:nvSpPr>
          <p:cNvPr id="3" name="Content Placeholder 2"/>
          <p:cNvSpPr>
            <a:spLocks noGrp="1"/>
          </p:cNvSpPr>
          <p:nvPr>
            <p:ph idx="1"/>
          </p:nvPr>
        </p:nvSpPr>
        <p:spPr>
          <a:xfrm>
            <a:off x="457200" y="1447800"/>
            <a:ext cx="8229600" cy="2743200"/>
          </a:xfrm>
        </p:spPr>
        <p:txBody>
          <a:bodyPr>
            <a:normAutofit/>
          </a:bodyPr>
          <a:lstStyle/>
          <a:p>
            <a:r>
              <a:rPr lang="en-US" sz="3600" dirty="0" smtClean="0"/>
              <a:t>Information Sharing</a:t>
            </a:r>
          </a:p>
          <a:p>
            <a:pPr lvl="1"/>
            <a:r>
              <a:rPr lang="en-US" dirty="0" smtClean="0"/>
              <a:t>Example forms and other reference material will be available throughout course (instructors and students should share thumb drives)</a:t>
            </a:r>
          </a:p>
          <a:p>
            <a:r>
              <a:rPr lang="en-US" sz="3600" dirty="0" smtClean="0"/>
              <a:t>Document Review</a:t>
            </a:r>
          </a:p>
        </p:txBody>
      </p:sp>
      <p:sp>
        <p:nvSpPr>
          <p:cNvPr id="4" name="Footer Placeholder 3"/>
          <p:cNvSpPr>
            <a:spLocks noGrp="1"/>
          </p:cNvSpPr>
          <p:nvPr>
            <p:ph type="ftr" sz="quarter" idx="11"/>
          </p:nvPr>
        </p:nvSpPr>
        <p:spPr/>
        <p:txBody>
          <a:bodyPr/>
          <a:lstStyle/>
          <a:p>
            <a:r>
              <a:rPr lang="en-US" smtClean="0"/>
              <a:t>Unit 0:  Introduction</a:t>
            </a:r>
            <a:endParaRPr lang="en-US" dirty="0"/>
          </a:p>
        </p:txBody>
      </p:sp>
      <p:sp>
        <p:nvSpPr>
          <p:cNvPr id="5" name="Slide Number Placeholder 4"/>
          <p:cNvSpPr>
            <a:spLocks noGrp="1"/>
          </p:cNvSpPr>
          <p:nvPr>
            <p:ph type="sldNum" sz="quarter" idx="12"/>
          </p:nvPr>
        </p:nvSpPr>
        <p:spPr/>
        <p:txBody>
          <a:bodyPr/>
          <a:lstStyle/>
          <a:p>
            <a:r>
              <a:rPr lang="en-US" dirty="0" smtClean="0"/>
              <a:t>Slide 0-10</a:t>
            </a:r>
            <a:endParaRPr lang="en-US" dirty="0"/>
          </a:p>
        </p:txBody>
      </p:sp>
      <p:sp>
        <p:nvSpPr>
          <p:cNvPr id="6" name="TextBox 5"/>
          <p:cNvSpPr txBox="1"/>
          <p:nvPr/>
        </p:nvSpPr>
        <p:spPr>
          <a:xfrm>
            <a:off x="304800" y="4038600"/>
            <a:ext cx="8763000" cy="2585323"/>
          </a:xfrm>
          <a:prstGeom prst="rect">
            <a:avLst/>
          </a:prstGeom>
          <a:noFill/>
        </p:spPr>
        <p:txBody>
          <a:bodyPr wrap="square" numCol="2" rtlCol="0">
            <a:spAutoFit/>
          </a:bodyPr>
          <a:lstStyle/>
          <a:p>
            <a:pPr marL="742950" lvl="1" indent="-285750">
              <a:buFont typeface="Arial" pitchFamily="34" charset="0"/>
              <a:buChar char="•"/>
            </a:pPr>
            <a:r>
              <a:rPr lang="en-US" dirty="0">
                <a:solidFill>
                  <a:schemeClr val="bg1"/>
                </a:solidFill>
              </a:rPr>
              <a:t>AOBD Position Task Book</a:t>
            </a:r>
          </a:p>
          <a:p>
            <a:pPr marL="742950" lvl="1" indent="-285750">
              <a:buFont typeface="Arial" pitchFamily="34" charset="0"/>
              <a:buChar char="•"/>
            </a:pPr>
            <a:r>
              <a:rPr lang="en-US" dirty="0">
                <a:solidFill>
                  <a:schemeClr val="bg1"/>
                </a:solidFill>
              </a:rPr>
              <a:t>Introduction to Aviation Risk Management</a:t>
            </a:r>
          </a:p>
          <a:p>
            <a:pPr marL="742950" lvl="1" indent="-285750">
              <a:buFont typeface="Arial" pitchFamily="34" charset="0"/>
              <a:buChar char="•"/>
            </a:pPr>
            <a:r>
              <a:rPr lang="en-US" dirty="0" smtClean="0">
                <a:solidFill>
                  <a:schemeClr val="bg1"/>
                </a:solidFill>
              </a:rPr>
              <a:t>Aviation </a:t>
            </a:r>
            <a:r>
              <a:rPr lang="en-US" dirty="0">
                <a:solidFill>
                  <a:schemeClr val="bg1"/>
                </a:solidFill>
              </a:rPr>
              <a:t>Risk Management </a:t>
            </a:r>
            <a:r>
              <a:rPr lang="en-US" dirty="0" smtClean="0">
                <a:solidFill>
                  <a:schemeClr val="bg1"/>
                </a:solidFill>
              </a:rPr>
              <a:t>Workbook</a:t>
            </a:r>
          </a:p>
          <a:p>
            <a:pPr marL="742950" lvl="1" indent="-285750">
              <a:buFont typeface="Arial" pitchFamily="34" charset="0"/>
              <a:buChar char="•"/>
            </a:pPr>
            <a:r>
              <a:rPr lang="en-US" dirty="0" smtClean="0">
                <a:solidFill>
                  <a:schemeClr val="bg1"/>
                </a:solidFill>
              </a:rPr>
              <a:t>Daily </a:t>
            </a:r>
            <a:r>
              <a:rPr lang="en-US" dirty="0">
                <a:solidFill>
                  <a:schemeClr val="bg1"/>
                </a:solidFill>
              </a:rPr>
              <a:t>Operational Risk Assessment Tool (DORA</a:t>
            </a:r>
            <a:r>
              <a:rPr lang="en-US" dirty="0" smtClean="0">
                <a:solidFill>
                  <a:schemeClr val="bg1"/>
                </a:solidFill>
              </a:rPr>
              <a:t>)</a:t>
            </a:r>
          </a:p>
          <a:p>
            <a:pPr marL="742950" lvl="1" indent="-285750">
              <a:buFont typeface="Arial" pitchFamily="34" charset="0"/>
              <a:buChar char="•"/>
            </a:pPr>
            <a:r>
              <a:rPr lang="en-US" dirty="0" smtClean="0">
                <a:solidFill>
                  <a:schemeClr val="bg1"/>
                </a:solidFill>
              </a:rPr>
              <a:t>Interagency Airspace Coordination Guide</a:t>
            </a:r>
          </a:p>
          <a:p>
            <a:pPr marL="742950" lvl="1" indent="-285750">
              <a:buFont typeface="Arial" pitchFamily="34" charset="0"/>
              <a:buChar char="•"/>
            </a:pPr>
            <a:r>
              <a:rPr lang="en-US" dirty="0" smtClean="0">
                <a:solidFill>
                  <a:schemeClr val="bg1"/>
                </a:solidFill>
              </a:rPr>
              <a:t>Military Use Handbook</a:t>
            </a:r>
          </a:p>
          <a:p>
            <a:pPr marL="742950" lvl="1" indent="-285750">
              <a:buFont typeface="Arial" pitchFamily="34" charset="0"/>
              <a:buChar char="•"/>
            </a:pPr>
            <a:r>
              <a:rPr lang="en-US" dirty="0" smtClean="0">
                <a:solidFill>
                  <a:schemeClr val="bg1"/>
                </a:solidFill>
              </a:rPr>
              <a:t>Red Book</a:t>
            </a:r>
          </a:p>
          <a:p>
            <a:pPr marL="742950" lvl="1" indent="-285750">
              <a:buFont typeface="Arial" pitchFamily="34" charset="0"/>
              <a:buChar char="•"/>
            </a:pPr>
            <a:r>
              <a:rPr lang="en-US" dirty="0" smtClean="0">
                <a:solidFill>
                  <a:schemeClr val="bg1"/>
                </a:solidFill>
              </a:rPr>
              <a:t>ICS 220</a:t>
            </a:r>
          </a:p>
          <a:p>
            <a:pPr marL="742950" lvl="1" indent="-285750">
              <a:buFont typeface="Arial" pitchFamily="34" charset="0"/>
              <a:buChar char="•"/>
            </a:pPr>
            <a:r>
              <a:rPr lang="en-US" dirty="0" smtClean="0">
                <a:solidFill>
                  <a:schemeClr val="bg1"/>
                </a:solidFill>
              </a:rPr>
              <a:t>ICS 213 – Unit Log</a:t>
            </a:r>
          </a:p>
          <a:p>
            <a:pPr marL="742950" lvl="1" indent="-285750">
              <a:buFont typeface="Arial" pitchFamily="34" charset="0"/>
              <a:buChar char="•"/>
            </a:pPr>
            <a:r>
              <a:rPr lang="en-US" dirty="0" smtClean="0">
                <a:solidFill>
                  <a:schemeClr val="bg1"/>
                </a:solidFill>
              </a:rPr>
              <a:t>IHOG</a:t>
            </a:r>
          </a:p>
          <a:p>
            <a:pPr marL="742950" lvl="1" indent="-285750">
              <a:buFont typeface="Arial" pitchFamily="34" charset="0"/>
              <a:buChar char="•"/>
            </a:pPr>
            <a:r>
              <a:rPr lang="en-US" dirty="0" smtClean="0">
                <a:solidFill>
                  <a:schemeClr val="bg1"/>
                </a:solidFill>
              </a:rPr>
              <a:t>Emergency Helicopter Extraction Source List</a:t>
            </a:r>
          </a:p>
          <a:p>
            <a:pPr marL="742950" lvl="1" indent="-285750">
              <a:buFont typeface="Arial" pitchFamily="34" charset="0"/>
              <a:buChar char="•"/>
            </a:pPr>
            <a:r>
              <a:rPr lang="en-US" dirty="0" smtClean="0">
                <a:solidFill>
                  <a:schemeClr val="bg1"/>
                </a:solidFill>
              </a:rPr>
              <a:t>Technical Assistance Directory</a:t>
            </a:r>
          </a:p>
          <a:p>
            <a:pPr marL="742950" lvl="1" indent="-285750">
              <a:buFont typeface="Arial" pitchFamily="34" charset="0"/>
              <a:buChar char="•"/>
            </a:pPr>
            <a:r>
              <a:rPr lang="en-US" dirty="0" smtClean="0">
                <a:solidFill>
                  <a:schemeClr val="bg1"/>
                </a:solidFill>
              </a:rPr>
              <a:t>Wesley WFDSS Decision</a:t>
            </a:r>
            <a:endParaRPr lang="en-US" dirty="0">
              <a:solidFill>
                <a:schemeClr val="bg1"/>
              </a:solidFill>
            </a:endParaRPr>
          </a:p>
          <a:p>
            <a:pPr marL="285750" indent="-285750">
              <a:buFont typeface="Arial" pitchFamily="34" charset="0"/>
              <a:buChar char="•"/>
            </a:pPr>
            <a:endParaRPr lang="en-US" dirty="0">
              <a:solidFill>
                <a:schemeClr val="bg1"/>
              </a:solidFill>
            </a:endParaRPr>
          </a:p>
        </p:txBody>
      </p:sp>
    </p:spTree>
    <p:extLst>
      <p:ext uri="{BB962C8B-B14F-4D97-AF65-F5344CB8AC3E}">
        <p14:creationId xmlns:p14="http://schemas.microsoft.com/office/powerpoint/2010/main" val="12665522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Pre-Course Work Review, cont.</a:t>
            </a:r>
            <a:endParaRPr lang="en-US" dirty="0"/>
          </a:p>
        </p:txBody>
      </p:sp>
      <p:sp>
        <p:nvSpPr>
          <p:cNvPr id="3" name="Content Placeholder 2"/>
          <p:cNvSpPr>
            <a:spLocks noGrp="1"/>
          </p:cNvSpPr>
          <p:nvPr>
            <p:ph idx="1"/>
          </p:nvPr>
        </p:nvSpPr>
        <p:spPr>
          <a:xfrm>
            <a:off x="457200" y="2057400"/>
            <a:ext cx="8229600" cy="2971800"/>
          </a:xfrm>
        </p:spPr>
        <p:txBody>
          <a:bodyPr>
            <a:normAutofit/>
          </a:bodyPr>
          <a:lstStyle/>
          <a:p>
            <a:r>
              <a:rPr lang="en-US" sz="4000" dirty="0" smtClean="0"/>
              <a:t>Website Review</a:t>
            </a:r>
          </a:p>
          <a:p>
            <a:pPr lvl="1"/>
            <a:r>
              <a:rPr lang="en-US" sz="3600" dirty="0" smtClean="0"/>
              <a:t>NTSB: aviation incidents</a:t>
            </a:r>
          </a:p>
          <a:p>
            <a:pPr lvl="1"/>
            <a:r>
              <a:rPr lang="en-US" sz="3600" dirty="0" err="1" smtClean="0"/>
              <a:t>Wildland</a:t>
            </a:r>
            <a:r>
              <a:rPr lang="en-US" sz="3600" dirty="0" smtClean="0"/>
              <a:t> Fire Chemicals</a:t>
            </a:r>
          </a:p>
          <a:p>
            <a:r>
              <a:rPr lang="en-US" sz="3600" dirty="0" smtClean="0"/>
              <a:t>Questions?</a:t>
            </a:r>
            <a:endParaRPr lang="en-US" sz="3600" dirty="0"/>
          </a:p>
        </p:txBody>
      </p:sp>
      <p:sp>
        <p:nvSpPr>
          <p:cNvPr id="4" name="Footer Placeholder 3"/>
          <p:cNvSpPr>
            <a:spLocks noGrp="1"/>
          </p:cNvSpPr>
          <p:nvPr>
            <p:ph type="ftr" sz="quarter" idx="11"/>
          </p:nvPr>
        </p:nvSpPr>
        <p:spPr/>
        <p:txBody>
          <a:bodyPr/>
          <a:lstStyle/>
          <a:p>
            <a:r>
              <a:rPr lang="en-US" smtClean="0"/>
              <a:t>Unit 0:  Introduction</a:t>
            </a:r>
            <a:endParaRPr lang="en-US" dirty="0"/>
          </a:p>
        </p:txBody>
      </p:sp>
      <p:sp>
        <p:nvSpPr>
          <p:cNvPr id="5" name="Slide Number Placeholder 4"/>
          <p:cNvSpPr>
            <a:spLocks noGrp="1"/>
          </p:cNvSpPr>
          <p:nvPr>
            <p:ph type="sldNum" sz="quarter" idx="12"/>
          </p:nvPr>
        </p:nvSpPr>
        <p:spPr/>
        <p:txBody>
          <a:bodyPr/>
          <a:lstStyle/>
          <a:p>
            <a:r>
              <a:rPr lang="en-US" dirty="0" smtClean="0"/>
              <a:t>Slide 0-11</a:t>
            </a:r>
            <a:endParaRPr lang="en-US" dirty="0"/>
          </a:p>
        </p:txBody>
      </p:sp>
    </p:spTree>
    <p:extLst>
      <p:ext uri="{BB962C8B-B14F-4D97-AF65-F5344CB8AC3E}">
        <p14:creationId xmlns:p14="http://schemas.microsoft.com/office/powerpoint/2010/main" val="23668797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Objectives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1.	Introduce the course coordinator, </a:t>
            </a:r>
            <a:r>
              <a:rPr lang="en-US" dirty="0" smtClean="0"/>
              <a:t>	instructors</a:t>
            </a:r>
            <a:r>
              <a:rPr lang="en-US" dirty="0"/>
              <a:t>, and students.</a:t>
            </a:r>
          </a:p>
          <a:p>
            <a:pPr marL="0" indent="0">
              <a:buNone/>
            </a:pPr>
            <a:r>
              <a:rPr lang="en-US" dirty="0"/>
              <a:t>2.	Discuss course logistics.</a:t>
            </a:r>
          </a:p>
          <a:p>
            <a:pPr marL="0" indent="0">
              <a:buNone/>
            </a:pPr>
            <a:r>
              <a:rPr lang="en-US" dirty="0"/>
              <a:t>3.	Present course overview.</a:t>
            </a:r>
          </a:p>
          <a:p>
            <a:pPr marL="0" indent="0">
              <a:buNone/>
            </a:pPr>
            <a:r>
              <a:rPr lang="en-US" dirty="0"/>
              <a:t>4.	Discuss course expectations.</a:t>
            </a:r>
          </a:p>
          <a:p>
            <a:pPr marL="0" indent="0">
              <a:buNone/>
            </a:pPr>
            <a:r>
              <a:rPr lang="en-US" dirty="0"/>
              <a:t>5.	Identify course reference materials.</a:t>
            </a:r>
          </a:p>
          <a:p>
            <a:pPr marL="0" indent="0">
              <a:buNone/>
            </a:pPr>
            <a:r>
              <a:rPr lang="en-US" dirty="0"/>
              <a:t>6.	Discuss position responsibilities.</a:t>
            </a:r>
          </a:p>
          <a:p>
            <a:pPr marL="0" indent="0">
              <a:buNone/>
            </a:pPr>
            <a:r>
              <a:rPr lang="en-US" dirty="0"/>
              <a:t>7.	Review pre-course work.</a:t>
            </a:r>
          </a:p>
        </p:txBody>
      </p:sp>
      <p:sp>
        <p:nvSpPr>
          <p:cNvPr id="4" name="Footer Placeholder 3"/>
          <p:cNvSpPr>
            <a:spLocks noGrp="1"/>
          </p:cNvSpPr>
          <p:nvPr>
            <p:ph type="ftr" sz="quarter" idx="11"/>
          </p:nvPr>
        </p:nvSpPr>
        <p:spPr/>
        <p:txBody>
          <a:bodyPr/>
          <a:lstStyle/>
          <a:p>
            <a:r>
              <a:rPr lang="en-US" smtClean="0"/>
              <a:t>Unit 0:  Introduction</a:t>
            </a:r>
            <a:endParaRPr lang="en-US" dirty="0"/>
          </a:p>
        </p:txBody>
      </p:sp>
      <p:sp>
        <p:nvSpPr>
          <p:cNvPr id="5" name="Slide Number Placeholder 4"/>
          <p:cNvSpPr>
            <a:spLocks noGrp="1"/>
          </p:cNvSpPr>
          <p:nvPr>
            <p:ph type="sldNum" sz="quarter" idx="12"/>
          </p:nvPr>
        </p:nvSpPr>
        <p:spPr/>
        <p:txBody>
          <a:bodyPr/>
          <a:lstStyle/>
          <a:p>
            <a:r>
              <a:rPr lang="en-US" dirty="0" smtClean="0"/>
              <a:t>Slide 0-12</a:t>
            </a:r>
            <a:endParaRPr lang="en-US" dirty="0"/>
          </a:p>
        </p:txBody>
      </p:sp>
    </p:spTree>
    <p:extLst>
      <p:ext uri="{BB962C8B-B14F-4D97-AF65-F5344CB8AC3E}">
        <p14:creationId xmlns:p14="http://schemas.microsoft.com/office/powerpoint/2010/main" val="1546874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S-470</a:t>
            </a:r>
            <a:endParaRPr lang="en-US" dirty="0"/>
          </a:p>
        </p:txBody>
      </p:sp>
      <p:sp>
        <p:nvSpPr>
          <p:cNvPr id="6" name="Subtitle 5"/>
          <p:cNvSpPr>
            <a:spLocks noGrp="1"/>
          </p:cNvSpPr>
          <p:nvPr>
            <p:ph type="subTitle" idx="1"/>
          </p:nvPr>
        </p:nvSpPr>
        <p:spPr/>
        <p:txBody>
          <a:bodyPr>
            <a:normAutofit/>
          </a:bodyPr>
          <a:lstStyle/>
          <a:p>
            <a:r>
              <a:rPr lang="en-US" sz="4000" dirty="0" smtClean="0"/>
              <a:t>Air Operations Branch Director</a:t>
            </a:r>
            <a:endParaRPr lang="en-US" sz="4000" dirty="0"/>
          </a:p>
        </p:txBody>
      </p:sp>
      <p:sp>
        <p:nvSpPr>
          <p:cNvPr id="4" name="Footer Placeholder 3"/>
          <p:cNvSpPr>
            <a:spLocks noGrp="1"/>
          </p:cNvSpPr>
          <p:nvPr>
            <p:ph type="ftr" sz="quarter" idx="3"/>
          </p:nvPr>
        </p:nvSpPr>
        <p:spPr/>
        <p:txBody>
          <a:bodyPr/>
          <a:lstStyle/>
          <a:p>
            <a:r>
              <a:rPr lang="en-US" smtClean="0"/>
              <a:t>Unit 0:  Introduction</a:t>
            </a:r>
            <a:endParaRPr lang="en-US" dirty="0"/>
          </a:p>
        </p:txBody>
      </p:sp>
      <p:sp>
        <p:nvSpPr>
          <p:cNvPr id="5" name="Slide Number Placeholder 4"/>
          <p:cNvSpPr>
            <a:spLocks noGrp="1"/>
          </p:cNvSpPr>
          <p:nvPr>
            <p:ph type="sldNum" sz="quarter" idx="4"/>
          </p:nvPr>
        </p:nvSpPr>
        <p:spPr/>
        <p:txBody>
          <a:bodyPr/>
          <a:lstStyle/>
          <a:p>
            <a:r>
              <a:rPr lang="en-US" dirty="0" smtClean="0"/>
              <a:t>Slide 0-02</a:t>
            </a:r>
            <a:endParaRPr lang="en-US"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a:ext>
            </a:extLst>
          </a:blip>
          <a:srcRect t="6894" b="14712"/>
          <a:stretch/>
        </p:blipFill>
        <p:spPr bwMode="auto">
          <a:xfrm>
            <a:off x="4100436" y="2606040"/>
            <a:ext cx="4510164" cy="26517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05000" y="4343400"/>
            <a:ext cx="2804160" cy="21031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2400" y="2590800"/>
            <a:ext cx="2804160" cy="21031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4841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Objectives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1.	Introduce the course coordinator, </a:t>
            </a:r>
            <a:r>
              <a:rPr lang="en-US" dirty="0" smtClean="0"/>
              <a:t>	instructors</a:t>
            </a:r>
            <a:r>
              <a:rPr lang="en-US" dirty="0"/>
              <a:t>, and students.</a:t>
            </a:r>
          </a:p>
          <a:p>
            <a:pPr marL="0" indent="0">
              <a:buNone/>
            </a:pPr>
            <a:r>
              <a:rPr lang="en-US" dirty="0"/>
              <a:t>2.	Discuss course logistics.</a:t>
            </a:r>
          </a:p>
          <a:p>
            <a:pPr marL="0" indent="0">
              <a:buNone/>
            </a:pPr>
            <a:r>
              <a:rPr lang="en-US" dirty="0"/>
              <a:t>3.	Present course overview.</a:t>
            </a:r>
          </a:p>
          <a:p>
            <a:pPr marL="0" indent="0">
              <a:buNone/>
            </a:pPr>
            <a:r>
              <a:rPr lang="en-US" dirty="0"/>
              <a:t>4.	Discuss course expectations.</a:t>
            </a:r>
          </a:p>
          <a:p>
            <a:pPr marL="0" indent="0">
              <a:buNone/>
            </a:pPr>
            <a:r>
              <a:rPr lang="en-US" dirty="0"/>
              <a:t>5.	Identify course reference materials.</a:t>
            </a:r>
          </a:p>
          <a:p>
            <a:pPr marL="0" indent="0">
              <a:buNone/>
            </a:pPr>
            <a:r>
              <a:rPr lang="en-US" dirty="0"/>
              <a:t>6.	Discuss position responsibilities.</a:t>
            </a:r>
          </a:p>
          <a:p>
            <a:pPr marL="0" indent="0">
              <a:buNone/>
            </a:pPr>
            <a:r>
              <a:rPr lang="en-US" dirty="0"/>
              <a:t>7.	Review pre-course work.</a:t>
            </a:r>
          </a:p>
        </p:txBody>
      </p:sp>
      <p:sp>
        <p:nvSpPr>
          <p:cNvPr id="4" name="Footer Placeholder 3"/>
          <p:cNvSpPr>
            <a:spLocks noGrp="1"/>
          </p:cNvSpPr>
          <p:nvPr>
            <p:ph type="ftr" sz="quarter" idx="11"/>
          </p:nvPr>
        </p:nvSpPr>
        <p:spPr/>
        <p:txBody>
          <a:bodyPr/>
          <a:lstStyle/>
          <a:p>
            <a:r>
              <a:rPr lang="en-US" smtClean="0"/>
              <a:t>Unit 0:  Introduction</a:t>
            </a:r>
            <a:endParaRPr lang="en-US" dirty="0"/>
          </a:p>
        </p:txBody>
      </p:sp>
      <p:sp>
        <p:nvSpPr>
          <p:cNvPr id="5" name="Slide Number Placeholder 4"/>
          <p:cNvSpPr>
            <a:spLocks noGrp="1"/>
          </p:cNvSpPr>
          <p:nvPr>
            <p:ph type="sldNum" sz="quarter" idx="12"/>
          </p:nvPr>
        </p:nvSpPr>
        <p:spPr/>
        <p:txBody>
          <a:bodyPr/>
          <a:lstStyle/>
          <a:p>
            <a:r>
              <a:rPr lang="en-US" dirty="0" smtClean="0"/>
              <a:t>Slide 0-03</a:t>
            </a:r>
            <a:endParaRPr lang="en-US" dirty="0"/>
          </a:p>
        </p:txBody>
      </p:sp>
    </p:spTree>
    <p:extLst>
      <p:ext uri="{BB962C8B-B14F-4D97-AF65-F5344CB8AC3E}">
        <p14:creationId xmlns:p14="http://schemas.microsoft.com/office/powerpoint/2010/main" val="31052328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smtClean="0"/>
              <a:t>Unit 0</a:t>
            </a:r>
            <a:endParaRPr lang="en-US" dirty="0"/>
          </a:p>
        </p:txBody>
      </p:sp>
      <p:sp>
        <p:nvSpPr>
          <p:cNvPr id="11" name="Subtitle 10"/>
          <p:cNvSpPr>
            <a:spLocks noGrp="1"/>
          </p:cNvSpPr>
          <p:nvPr>
            <p:ph type="subTitle" idx="1"/>
          </p:nvPr>
        </p:nvSpPr>
        <p:spPr/>
        <p:txBody>
          <a:bodyPr>
            <a:normAutofit/>
          </a:bodyPr>
          <a:lstStyle/>
          <a:p>
            <a:r>
              <a:rPr lang="en-US" sz="3600" dirty="0" smtClean="0">
                <a:solidFill>
                  <a:schemeClr val="accent3">
                    <a:lumMod val="40000"/>
                    <a:lumOff val="60000"/>
                  </a:schemeClr>
                </a:solidFill>
              </a:rPr>
              <a:t>Introduction</a:t>
            </a:r>
            <a:endParaRPr lang="en-US" sz="3600" dirty="0">
              <a:solidFill>
                <a:schemeClr val="accent3">
                  <a:lumMod val="40000"/>
                  <a:lumOff val="60000"/>
                </a:schemeClr>
              </a:solidFill>
            </a:endParaRPr>
          </a:p>
        </p:txBody>
      </p:sp>
      <p:pic>
        <p:nvPicPr>
          <p:cNvPr id="15" name="Picture Placeholder 14" descr="DSCF0295.jpg"/>
          <p:cNvPicPr>
            <a:picLocks noGrp="1" noChangeAspect="1"/>
          </p:cNvPicPr>
          <p:nvPr>
            <p:ph type="pic" sz="quarter" idx="10"/>
          </p:nvPr>
        </p:nvPicPr>
        <p:blipFill>
          <a:blip r:embed="rId2" cstate="screen">
            <a:lum/>
            <a:extLst>
              <a:ext uri="{28A0092B-C50C-407E-A947-70E740481C1C}">
                <a14:useLocalDpi xmlns:a14="http://schemas.microsoft.com/office/drawing/2010/main"/>
              </a:ext>
            </a:extLst>
          </a:blip>
          <a:srcRect t="2596" b="2596"/>
          <a:stretch>
            <a:fillRect/>
          </a:stretch>
        </p:blipFill>
        <p:spPr>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6" name="Picture Placeholder 15" descr="_DSC0015.JPG"/>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t="3059" b="3059"/>
          <a:stretch>
            <a:fillRect/>
          </a:stretch>
        </p:blipFill>
        <p:spPr>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7" name="Picture Placeholder 16" descr="S-470_01_AABrief.jpg"/>
          <p:cNvPicPr>
            <a:picLocks noGrp="1" noChangeAspect="1"/>
          </p:cNvPicPr>
          <p:nvPr>
            <p:ph type="pic" sz="quarter" idx="12"/>
          </p:nvPr>
        </p:nvPicPr>
        <p:blipFill>
          <a:blip r:embed="rId4" cstate="screen">
            <a:lum bright="10000"/>
            <a:extLst>
              <a:ext uri="{28A0092B-C50C-407E-A947-70E740481C1C}">
                <a14:useLocalDpi xmlns:a14="http://schemas.microsoft.com/office/drawing/2010/main"/>
              </a:ext>
            </a:extLst>
          </a:blip>
          <a:srcRect t="8095" b="8095"/>
          <a:stretch>
            <a:fillRect/>
          </a:stretch>
        </p:blipFill>
        <p:spPr>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2" name="Slide Number Placeholder 11"/>
          <p:cNvSpPr>
            <a:spLocks noGrp="1"/>
          </p:cNvSpPr>
          <p:nvPr>
            <p:ph type="sldNum" sz="quarter" idx="4"/>
          </p:nvPr>
        </p:nvSpPr>
        <p:spPr/>
        <p:txBody>
          <a:bodyPr/>
          <a:lstStyle/>
          <a:p>
            <a:r>
              <a:rPr lang="en-US" dirty="0" smtClean="0"/>
              <a:t>Slide 0-04</a:t>
            </a:r>
            <a:endParaRPr lang="en-US" dirty="0"/>
          </a:p>
        </p:txBody>
      </p:sp>
      <p:sp>
        <p:nvSpPr>
          <p:cNvPr id="13" name="Footer Placeholder 12"/>
          <p:cNvSpPr>
            <a:spLocks noGrp="1"/>
          </p:cNvSpPr>
          <p:nvPr>
            <p:ph type="ftr" sz="quarter" idx="3"/>
          </p:nvPr>
        </p:nvSpPr>
        <p:spPr/>
        <p:txBody>
          <a:bodyPr/>
          <a:lstStyle/>
          <a:p>
            <a:r>
              <a:rPr lang="en-US" dirty="0" smtClean="0"/>
              <a:t>Unit 0:  Introduction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Logistics</a:t>
            </a:r>
            <a:endParaRPr lang="en-US" dirty="0"/>
          </a:p>
        </p:txBody>
      </p:sp>
      <p:sp>
        <p:nvSpPr>
          <p:cNvPr id="3" name="Content Placeholder 2"/>
          <p:cNvSpPr>
            <a:spLocks noGrp="1"/>
          </p:cNvSpPr>
          <p:nvPr>
            <p:ph idx="1"/>
          </p:nvPr>
        </p:nvSpPr>
        <p:spPr>
          <a:xfrm>
            <a:off x="914400" y="2133600"/>
            <a:ext cx="5334000" cy="2971800"/>
          </a:xfrm>
        </p:spPr>
        <p:txBody>
          <a:bodyPr>
            <a:normAutofit/>
          </a:bodyPr>
          <a:lstStyle/>
          <a:p>
            <a:r>
              <a:rPr lang="en-US" sz="3600" dirty="0" smtClean="0"/>
              <a:t>Course Agenda</a:t>
            </a:r>
          </a:p>
          <a:p>
            <a:r>
              <a:rPr lang="en-US" sz="3600" dirty="0" smtClean="0"/>
              <a:t>Sign-in sheet</a:t>
            </a:r>
          </a:p>
          <a:p>
            <a:r>
              <a:rPr lang="en-US" sz="3600" dirty="0" smtClean="0"/>
              <a:t>Housekeeping</a:t>
            </a:r>
          </a:p>
          <a:p>
            <a:r>
              <a:rPr lang="en-US" sz="3600" dirty="0" smtClean="0"/>
              <a:t>Other</a:t>
            </a:r>
            <a:endParaRPr lang="en-US" sz="3600" dirty="0"/>
          </a:p>
        </p:txBody>
      </p:sp>
      <p:sp>
        <p:nvSpPr>
          <p:cNvPr id="4" name="Footer Placeholder 3"/>
          <p:cNvSpPr>
            <a:spLocks noGrp="1"/>
          </p:cNvSpPr>
          <p:nvPr>
            <p:ph type="ftr" sz="quarter" idx="11"/>
          </p:nvPr>
        </p:nvSpPr>
        <p:spPr/>
        <p:txBody>
          <a:bodyPr/>
          <a:lstStyle/>
          <a:p>
            <a:r>
              <a:rPr lang="en-US" smtClean="0"/>
              <a:t>Unit 0:  Introduction</a:t>
            </a:r>
            <a:endParaRPr lang="en-US" dirty="0"/>
          </a:p>
        </p:txBody>
      </p:sp>
      <p:sp>
        <p:nvSpPr>
          <p:cNvPr id="5" name="Slide Number Placeholder 4"/>
          <p:cNvSpPr>
            <a:spLocks noGrp="1"/>
          </p:cNvSpPr>
          <p:nvPr>
            <p:ph type="sldNum" sz="quarter" idx="12"/>
          </p:nvPr>
        </p:nvSpPr>
        <p:spPr/>
        <p:txBody>
          <a:bodyPr/>
          <a:lstStyle/>
          <a:p>
            <a:r>
              <a:rPr lang="en-US" dirty="0" smtClean="0"/>
              <a:t>Slide 0-05</a:t>
            </a:r>
            <a:endParaRPr lang="en-US" dirty="0"/>
          </a:p>
        </p:txBody>
      </p:sp>
    </p:spTree>
    <p:extLst>
      <p:ext uri="{BB962C8B-B14F-4D97-AF65-F5344CB8AC3E}">
        <p14:creationId xmlns:p14="http://schemas.microsoft.com/office/powerpoint/2010/main" val="936040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Objectives</a:t>
            </a:r>
            <a:endParaRPr lang="en-US" dirty="0"/>
          </a:p>
        </p:txBody>
      </p:sp>
      <p:sp>
        <p:nvSpPr>
          <p:cNvPr id="3" name="Content Placeholder 2"/>
          <p:cNvSpPr>
            <a:spLocks noGrp="1"/>
          </p:cNvSpPr>
          <p:nvPr>
            <p:ph idx="1"/>
          </p:nvPr>
        </p:nvSpPr>
        <p:spPr>
          <a:xfrm>
            <a:off x="457200" y="1600201"/>
            <a:ext cx="8229600" cy="4343400"/>
          </a:xfrm>
        </p:spPr>
        <p:txBody>
          <a:bodyPr>
            <a:normAutofit/>
          </a:bodyPr>
          <a:lstStyle/>
          <a:p>
            <a:pPr marL="0" indent="0">
              <a:buNone/>
            </a:pPr>
            <a:r>
              <a:rPr lang="en-US" dirty="0"/>
              <a:t>At the successful completion of this course, students will be able to:</a:t>
            </a:r>
          </a:p>
          <a:p>
            <a:pPr marL="0" indent="0">
              <a:buNone/>
            </a:pPr>
            <a:r>
              <a:rPr lang="en-US" dirty="0"/>
              <a:t> </a:t>
            </a:r>
          </a:p>
          <a:p>
            <a:pPr marL="0" indent="0">
              <a:buNone/>
            </a:pPr>
            <a:r>
              <a:rPr lang="en-US" dirty="0"/>
              <a:t>Perform the tasks required of an Air Operations Branch Director to mobilize and transition into an incident aviation environment, and be able to prepare for, manage, and oversee an aviation operation. </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Unit 0:  Introduction</a:t>
            </a:r>
            <a:endParaRPr lang="en-US" dirty="0"/>
          </a:p>
        </p:txBody>
      </p:sp>
      <p:sp>
        <p:nvSpPr>
          <p:cNvPr id="5" name="Slide Number Placeholder 4"/>
          <p:cNvSpPr>
            <a:spLocks noGrp="1"/>
          </p:cNvSpPr>
          <p:nvPr>
            <p:ph type="sldNum" sz="quarter" idx="12"/>
          </p:nvPr>
        </p:nvSpPr>
        <p:spPr/>
        <p:txBody>
          <a:bodyPr/>
          <a:lstStyle/>
          <a:p>
            <a:r>
              <a:rPr lang="en-US" dirty="0" smtClean="0"/>
              <a:t>Slide 0-06</a:t>
            </a:r>
            <a:endParaRPr lang="en-US" dirty="0"/>
          </a:p>
        </p:txBody>
      </p:sp>
    </p:spTree>
    <p:extLst>
      <p:ext uri="{BB962C8B-B14F-4D97-AF65-F5344CB8AC3E}">
        <p14:creationId xmlns:p14="http://schemas.microsoft.com/office/powerpoint/2010/main" val="406631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3162"/>
            <a:ext cx="8229600" cy="884238"/>
          </a:xfrm>
        </p:spPr>
        <p:txBody>
          <a:bodyPr/>
          <a:lstStyle/>
          <a:p>
            <a:r>
              <a:rPr lang="en-US" dirty="0" smtClean="0"/>
              <a:t>Course Expectations Exercise</a:t>
            </a:r>
            <a:endParaRPr lang="en-US" dirty="0"/>
          </a:p>
        </p:txBody>
      </p:sp>
      <p:sp>
        <p:nvSpPr>
          <p:cNvPr id="4" name="Footer Placeholder 3"/>
          <p:cNvSpPr>
            <a:spLocks noGrp="1"/>
          </p:cNvSpPr>
          <p:nvPr>
            <p:ph type="ftr" sz="quarter" idx="11"/>
          </p:nvPr>
        </p:nvSpPr>
        <p:spPr/>
        <p:txBody>
          <a:bodyPr/>
          <a:lstStyle/>
          <a:p>
            <a:r>
              <a:rPr lang="en-US" smtClean="0"/>
              <a:t>Unit 0:  Introduction</a:t>
            </a:r>
            <a:endParaRPr lang="en-US" dirty="0"/>
          </a:p>
        </p:txBody>
      </p:sp>
      <p:sp>
        <p:nvSpPr>
          <p:cNvPr id="5" name="Slide Number Placeholder 4"/>
          <p:cNvSpPr>
            <a:spLocks noGrp="1"/>
          </p:cNvSpPr>
          <p:nvPr>
            <p:ph type="sldNum" sz="quarter" idx="12"/>
          </p:nvPr>
        </p:nvSpPr>
        <p:spPr/>
        <p:txBody>
          <a:bodyPr/>
          <a:lstStyle/>
          <a:p>
            <a:r>
              <a:rPr lang="en-US" dirty="0" smtClean="0"/>
              <a:t>Slide 0-07</a:t>
            </a:r>
            <a:endParaRPr lang="en-US" dirty="0"/>
          </a:p>
        </p:txBody>
      </p:sp>
    </p:spTree>
    <p:extLst>
      <p:ext uri="{BB962C8B-B14F-4D97-AF65-F5344CB8AC3E}">
        <p14:creationId xmlns:p14="http://schemas.microsoft.com/office/powerpoint/2010/main" val="1936574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Reference Materials</a:t>
            </a:r>
            <a:endParaRPr lang="en-US" dirty="0"/>
          </a:p>
        </p:txBody>
      </p:sp>
      <p:sp>
        <p:nvSpPr>
          <p:cNvPr id="3" name="Content Placeholder 2"/>
          <p:cNvSpPr>
            <a:spLocks noGrp="1"/>
          </p:cNvSpPr>
          <p:nvPr>
            <p:ph idx="1"/>
          </p:nvPr>
        </p:nvSpPr>
        <p:spPr/>
        <p:txBody>
          <a:bodyPr>
            <a:normAutofit/>
          </a:bodyPr>
          <a:lstStyle/>
          <a:p>
            <a:pPr lvl="0"/>
            <a:r>
              <a:rPr lang="en-US" sz="2800" dirty="0"/>
              <a:t>Incident Response Pocket Guide, PMS 461</a:t>
            </a:r>
          </a:p>
          <a:p>
            <a:r>
              <a:rPr lang="en-US" sz="2800" dirty="0"/>
              <a:t> </a:t>
            </a:r>
            <a:r>
              <a:rPr lang="en-US" sz="2800" dirty="0" smtClean="0"/>
              <a:t>Wildland </a:t>
            </a:r>
            <a:r>
              <a:rPr lang="en-US" sz="2800" dirty="0"/>
              <a:t>Fire Qualification System Guide, PMS 310-1</a:t>
            </a:r>
          </a:p>
          <a:p>
            <a:r>
              <a:rPr lang="en-US" sz="2800" dirty="0"/>
              <a:t> </a:t>
            </a:r>
            <a:r>
              <a:rPr lang="en-US" sz="2800" dirty="0" smtClean="0"/>
              <a:t>Interagency </a:t>
            </a:r>
            <a:r>
              <a:rPr lang="en-US" sz="2800" dirty="0"/>
              <a:t>Standards for Fire and Fire Aviation Operations (Red Book)</a:t>
            </a:r>
          </a:p>
          <a:p>
            <a:r>
              <a:rPr lang="en-US" sz="2800" dirty="0"/>
              <a:t> </a:t>
            </a:r>
            <a:r>
              <a:rPr lang="en-US" sz="2800" dirty="0" smtClean="0"/>
              <a:t>Aviation </a:t>
            </a:r>
            <a:r>
              <a:rPr lang="en-US" sz="2800" dirty="0"/>
              <a:t>Risk Management Workbook</a:t>
            </a:r>
          </a:p>
          <a:p>
            <a:r>
              <a:rPr lang="en-US" sz="2800" dirty="0"/>
              <a:t> </a:t>
            </a:r>
            <a:r>
              <a:rPr lang="en-US" sz="2800" dirty="0" smtClean="0"/>
              <a:t>Interagency </a:t>
            </a:r>
            <a:r>
              <a:rPr lang="en-US" sz="2800" dirty="0"/>
              <a:t>Helicopter Operations Guide (</a:t>
            </a:r>
            <a:r>
              <a:rPr lang="en-US" sz="2800" dirty="0" err="1"/>
              <a:t>IHOG</a:t>
            </a:r>
            <a:r>
              <a:rPr lang="en-US" sz="2800" dirty="0"/>
              <a:t>)</a:t>
            </a:r>
          </a:p>
        </p:txBody>
      </p:sp>
      <p:sp>
        <p:nvSpPr>
          <p:cNvPr id="4" name="Footer Placeholder 3"/>
          <p:cNvSpPr>
            <a:spLocks noGrp="1"/>
          </p:cNvSpPr>
          <p:nvPr>
            <p:ph type="ftr" sz="quarter" idx="11"/>
          </p:nvPr>
        </p:nvSpPr>
        <p:spPr/>
        <p:txBody>
          <a:bodyPr/>
          <a:lstStyle/>
          <a:p>
            <a:r>
              <a:rPr lang="en-US" smtClean="0"/>
              <a:t>Unit 0:  Introduction</a:t>
            </a:r>
            <a:endParaRPr lang="en-US" dirty="0"/>
          </a:p>
        </p:txBody>
      </p:sp>
      <p:sp>
        <p:nvSpPr>
          <p:cNvPr id="5" name="Slide Number Placeholder 4"/>
          <p:cNvSpPr>
            <a:spLocks noGrp="1"/>
          </p:cNvSpPr>
          <p:nvPr>
            <p:ph type="sldNum" sz="quarter" idx="12"/>
          </p:nvPr>
        </p:nvSpPr>
        <p:spPr/>
        <p:txBody>
          <a:bodyPr/>
          <a:lstStyle/>
          <a:p>
            <a:r>
              <a:rPr lang="en-US" dirty="0" smtClean="0"/>
              <a:t>Slide 0-08</a:t>
            </a:r>
            <a:endParaRPr lang="en-US" dirty="0"/>
          </a:p>
        </p:txBody>
      </p:sp>
    </p:spTree>
    <p:extLst>
      <p:ext uri="{BB962C8B-B14F-4D97-AF65-F5344CB8AC3E}">
        <p14:creationId xmlns:p14="http://schemas.microsoft.com/office/powerpoint/2010/main" val="3576992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Unit 0:  Introduction</a:t>
            </a:r>
            <a:endParaRPr lang="en-US" dirty="0"/>
          </a:p>
        </p:txBody>
      </p:sp>
      <p:sp>
        <p:nvSpPr>
          <p:cNvPr id="5" name="Slide Number Placeholder 4"/>
          <p:cNvSpPr>
            <a:spLocks noGrp="1"/>
          </p:cNvSpPr>
          <p:nvPr>
            <p:ph type="sldNum" sz="quarter" idx="12"/>
          </p:nvPr>
        </p:nvSpPr>
        <p:spPr/>
        <p:txBody>
          <a:bodyPr/>
          <a:lstStyle/>
          <a:p>
            <a:r>
              <a:rPr lang="en-US" dirty="0" smtClean="0"/>
              <a:t>Slide 0-09</a:t>
            </a:r>
            <a:endParaRPr lang="en-US" dirty="0"/>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6130" y="609600"/>
            <a:ext cx="7691741" cy="594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0" name="Rounded Rectangle 69"/>
          <p:cNvSpPr/>
          <p:nvPr/>
        </p:nvSpPr>
        <p:spPr>
          <a:xfrm>
            <a:off x="1447800" y="3124200"/>
            <a:ext cx="1066800" cy="533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a:off x="2514600" y="4114800"/>
            <a:ext cx="10668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a:off x="2209800" y="4648200"/>
            <a:ext cx="609600" cy="533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3276600" y="4648200"/>
            <a:ext cx="609600" cy="533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3505200" y="5486400"/>
            <a:ext cx="1447800" cy="533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3505200" y="5410200"/>
            <a:ext cx="152400"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032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70"/>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500"/>
                                  </p:stCondLst>
                                  <p:childTnLst>
                                    <p:set>
                                      <p:cBhvr>
                                        <p:cTn id="9" dur="1" fill="hold">
                                          <p:stCondLst>
                                            <p:cond delay="0"/>
                                          </p:stCondLst>
                                        </p:cTn>
                                        <p:tgtEl>
                                          <p:spTgt spid="72"/>
                                        </p:tgtEl>
                                        <p:attrNameLst>
                                          <p:attrName>style.visibility</p:attrName>
                                        </p:attrNameLst>
                                      </p:cBhvr>
                                      <p:to>
                                        <p:strVal val="visible"/>
                                      </p:to>
                                    </p:set>
                                  </p:childTnLst>
                                </p:cTn>
                              </p:par>
                            </p:childTnLst>
                          </p:cTn>
                        </p:par>
                        <p:par>
                          <p:cTn id="10" fill="hold">
                            <p:stCondLst>
                              <p:cond delay="2500"/>
                            </p:stCondLst>
                            <p:childTnLst>
                              <p:par>
                                <p:cTn id="11" presetID="1" presetClass="entr" presetSubtype="0" fill="hold" grpId="0" nodeType="afterEffect">
                                  <p:stCondLst>
                                    <p:cond delay="1500"/>
                                  </p:stCondLst>
                                  <p:childTnLst>
                                    <p:set>
                                      <p:cBhvr>
                                        <p:cTn id="12" dur="1" fill="hold">
                                          <p:stCondLst>
                                            <p:cond delay="0"/>
                                          </p:stCondLst>
                                        </p:cTn>
                                        <p:tgtEl>
                                          <p:spTgt spid="73"/>
                                        </p:tgtEl>
                                        <p:attrNameLst>
                                          <p:attrName>style.visibility</p:attrName>
                                        </p:attrNameLst>
                                      </p:cBhvr>
                                      <p:to>
                                        <p:strVal val="visible"/>
                                      </p:to>
                                    </p:set>
                                  </p:childTnLst>
                                </p:cTn>
                              </p:par>
                            </p:childTnLst>
                          </p:cTn>
                        </p:par>
                        <p:par>
                          <p:cTn id="13" fill="hold">
                            <p:stCondLst>
                              <p:cond delay="4000"/>
                            </p:stCondLst>
                            <p:childTnLst>
                              <p:par>
                                <p:cTn id="14" presetID="1" presetClass="entr" presetSubtype="0" fill="hold" grpId="0" nodeType="afterEffect">
                                  <p:stCondLst>
                                    <p:cond delay="1500"/>
                                  </p:stCondLst>
                                  <p:childTnLst>
                                    <p:set>
                                      <p:cBhvr>
                                        <p:cTn id="15"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2" grpId="0" animBg="1"/>
      <p:bldP spid="73" grpId="0" animBg="1"/>
      <p:bldP spid="74" grpId="0" animBg="1"/>
    </p:bldLst>
  </p:timing>
</p:sld>
</file>

<file path=ppt/theme/theme1.xml><?xml version="1.0" encoding="utf-8"?>
<a:theme xmlns:a="http://schemas.openxmlformats.org/drawingml/2006/main" name="Unit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Unit01</Template>
  <TotalTime>519</TotalTime>
  <Words>281</Words>
  <Application>Microsoft Office PowerPoint</Application>
  <PresentationFormat>On-screen Show (4:3)</PresentationFormat>
  <Paragraphs>88</Paragraphs>
  <Slides>12</Slides>
  <Notes>0</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Unit01</vt:lpstr>
      <vt:lpstr>Default Design</vt:lpstr>
      <vt:lpstr>National Wildfire Coordinating Group </vt:lpstr>
      <vt:lpstr>S-470</vt:lpstr>
      <vt:lpstr>Unit Objectives</vt:lpstr>
      <vt:lpstr>Unit 0</vt:lpstr>
      <vt:lpstr>Course Logistics</vt:lpstr>
      <vt:lpstr>Course Objectives</vt:lpstr>
      <vt:lpstr>Course Expectations Exercise</vt:lpstr>
      <vt:lpstr>Course Reference Materials</vt:lpstr>
      <vt:lpstr>PowerPoint Presentation</vt:lpstr>
      <vt:lpstr>Pre-Course Work Review</vt:lpstr>
      <vt:lpstr>Pre-Course Work Review, cont.</vt:lpstr>
      <vt:lpstr>Unit Objectives</vt:lpstr>
    </vt:vector>
  </TitlesOfParts>
  <Company>Bureau of Land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dc:title>
  <dc:creator>jchaney</dc:creator>
  <cp:lastModifiedBy>Shaffer, Deana</cp:lastModifiedBy>
  <cp:revision>19</cp:revision>
  <dcterms:created xsi:type="dcterms:W3CDTF">2011-09-09T19:39:02Z</dcterms:created>
  <dcterms:modified xsi:type="dcterms:W3CDTF">2013-06-25T16:54:08Z</dcterms:modified>
</cp:coreProperties>
</file>