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06" autoAdjust="0"/>
  </p:normalViewPr>
  <p:slideViewPr>
    <p:cSldViewPr>
      <p:cViewPr varScale="1">
        <p:scale>
          <a:sx n="68" d="100"/>
          <a:sy n="68" d="100"/>
        </p:scale>
        <p:origin x="-5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552925-DDA8-45A0-9DF9-BCD0A4342131}" type="doc">
      <dgm:prSet loTypeId="urn:microsoft.com/office/officeart/2005/8/layout/orgChart1" loCatId="hierarchy" qsTypeId="urn:microsoft.com/office/officeart/2005/8/quickstyle/3d2" qsCatId="3D" csTypeId="urn:microsoft.com/office/officeart/2005/8/colors/colorful3" csCatId="colorful" phldr="1"/>
      <dgm:spPr/>
      <dgm:t>
        <a:bodyPr/>
        <a:lstStyle/>
        <a:p>
          <a:endParaRPr lang="en-US"/>
        </a:p>
      </dgm:t>
    </dgm:pt>
    <dgm:pt modelId="{14521601-EFB0-4A7D-85C6-3D17F20E3F8D}">
      <dgm:prSet phldrT="[Text]" custT="1"/>
      <dgm:spPr/>
      <dgm:t>
        <a:bodyPr/>
        <a:lstStyle/>
        <a:p>
          <a:r>
            <a:rPr lang="en-US" sz="1800" dirty="0">
              <a:latin typeface="Arial" pitchFamily="34" charset="0"/>
              <a:cs typeface="Arial" pitchFamily="34" charset="0"/>
            </a:rPr>
            <a:t>President &amp; CEO</a:t>
          </a:r>
        </a:p>
      </dgm:t>
    </dgm:pt>
    <dgm:pt modelId="{31B062C4-6448-4620-8C71-57B0F48B211C}" type="parTrans" cxnId="{365CAED9-13AF-42D8-A009-2EA50FFDD296}">
      <dgm:prSet/>
      <dgm:spPr/>
      <dgm:t>
        <a:bodyPr/>
        <a:lstStyle/>
        <a:p>
          <a:endParaRPr lang="en-US"/>
        </a:p>
      </dgm:t>
    </dgm:pt>
    <dgm:pt modelId="{2049F19B-7D3E-4445-B939-F367C84EFC6F}" type="sibTrans" cxnId="{365CAED9-13AF-42D8-A009-2EA50FFDD296}">
      <dgm:prSet/>
      <dgm:spPr/>
      <dgm:t>
        <a:bodyPr/>
        <a:lstStyle/>
        <a:p>
          <a:endParaRPr lang="en-US"/>
        </a:p>
      </dgm:t>
    </dgm:pt>
    <dgm:pt modelId="{740F0FF2-A80B-47DF-9EC9-6FFE77F8EAB9}">
      <dgm:prSet phldrT="[Text]" custT="1"/>
      <dgm:spPr/>
      <dgm:t>
        <a:bodyPr/>
        <a:lstStyle/>
        <a:p>
          <a:r>
            <a:rPr lang="en-US" sz="1200" dirty="0">
              <a:latin typeface="Arial" pitchFamily="34" charset="0"/>
              <a:cs typeface="Arial" pitchFamily="34" charset="0"/>
            </a:rPr>
            <a:t>Senior Vice-President</a:t>
          </a:r>
        </a:p>
        <a:p>
          <a:r>
            <a:rPr lang="en-US" sz="1200" dirty="0">
              <a:latin typeface="Arial" pitchFamily="34" charset="0"/>
              <a:cs typeface="Arial" pitchFamily="34" charset="0"/>
            </a:rPr>
            <a:t>Public Affairs</a:t>
          </a:r>
        </a:p>
      </dgm:t>
    </dgm:pt>
    <dgm:pt modelId="{D966F441-F77F-4396-BAD8-758669854567}" type="parTrans" cxnId="{1AE3BF1B-8BB9-4008-A7BA-689F7EFC882A}">
      <dgm:prSet/>
      <dgm:spPr/>
      <dgm:t>
        <a:bodyPr/>
        <a:lstStyle/>
        <a:p>
          <a:endParaRPr lang="en-US"/>
        </a:p>
      </dgm:t>
    </dgm:pt>
    <dgm:pt modelId="{8AF0CBD1-0821-4679-8AD9-CAED136BB1E5}" type="sibTrans" cxnId="{1AE3BF1B-8BB9-4008-A7BA-689F7EFC882A}">
      <dgm:prSet/>
      <dgm:spPr/>
      <dgm:t>
        <a:bodyPr/>
        <a:lstStyle/>
        <a:p>
          <a:endParaRPr lang="en-US"/>
        </a:p>
      </dgm:t>
    </dgm:pt>
    <dgm:pt modelId="{FD4B0C90-012C-440A-A3BD-073180B15EFF}">
      <dgm:prSet phldrT="[Text]" custT="1"/>
      <dgm:spPr/>
      <dgm:t>
        <a:bodyPr/>
        <a:lstStyle/>
        <a:p>
          <a:r>
            <a:rPr lang="en-US" sz="1200" dirty="0">
              <a:latin typeface="Arial" pitchFamily="34" charset="0"/>
              <a:cs typeface="Arial" pitchFamily="34" charset="0"/>
            </a:rPr>
            <a:t>Senior Vice-President </a:t>
          </a:r>
        </a:p>
        <a:p>
          <a:r>
            <a:rPr lang="en-US" sz="1200" dirty="0">
              <a:latin typeface="Arial" pitchFamily="34" charset="0"/>
              <a:cs typeface="Arial" pitchFamily="34" charset="0"/>
            </a:rPr>
            <a:t>Chief Information Officer</a:t>
          </a:r>
        </a:p>
      </dgm:t>
    </dgm:pt>
    <dgm:pt modelId="{CF7D8858-515D-4902-8BCE-983DD9B04054}" type="parTrans" cxnId="{528080F1-4151-4937-904F-E2DEA98CEAF7}">
      <dgm:prSet/>
      <dgm:spPr/>
      <dgm:t>
        <a:bodyPr/>
        <a:lstStyle/>
        <a:p>
          <a:endParaRPr lang="en-US"/>
        </a:p>
      </dgm:t>
    </dgm:pt>
    <dgm:pt modelId="{A7CD1AA9-5229-4210-A3DA-A6B422015828}" type="sibTrans" cxnId="{528080F1-4151-4937-904F-E2DEA98CEAF7}">
      <dgm:prSet/>
      <dgm:spPr/>
      <dgm:t>
        <a:bodyPr/>
        <a:lstStyle/>
        <a:p>
          <a:endParaRPr lang="en-US"/>
        </a:p>
      </dgm:t>
    </dgm:pt>
    <dgm:pt modelId="{F46BF224-3409-4170-99A4-B481D5B6D9A2}">
      <dgm:prSet phldrT="[Text]" custT="1"/>
      <dgm:spPr/>
      <dgm:t>
        <a:bodyPr/>
        <a:lstStyle/>
        <a:p>
          <a:r>
            <a:rPr lang="en-US" sz="1200" dirty="0">
              <a:latin typeface="Arial" pitchFamily="34" charset="0"/>
              <a:cs typeface="Arial" pitchFamily="34" charset="0"/>
            </a:rPr>
            <a:t>General Counsel</a:t>
          </a:r>
        </a:p>
      </dgm:t>
    </dgm:pt>
    <dgm:pt modelId="{C71B5A7F-179A-4C70-BA09-72D888253876}" type="parTrans" cxnId="{6B420B14-C857-4A27-9EE0-2C1DC0E756CB}">
      <dgm:prSet/>
      <dgm:spPr/>
      <dgm:t>
        <a:bodyPr/>
        <a:lstStyle/>
        <a:p>
          <a:endParaRPr lang="en-US"/>
        </a:p>
      </dgm:t>
    </dgm:pt>
    <dgm:pt modelId="{5E3C6CE8-C9FA-451D-8462-7ED25FF0A501}" type="sibTrans" cxnId="{6B420B14-C857-4A27-9EE0-2C1DC0E756CB}">
      <dgm:prSet/>
      <dgm:spPr/>
      <dgm:t>
        <a:bodyPr/>
        <a:lstStyle/>
        <a:p>
          <a:endParaRPr lang="en-US"/>
        </a:p>
      </dgm:t>
    </dgm:pt>
    <dgm:pt modelId="{7B8B618D-0552-48EA-911B-E28660DAB06F}">
      <dgm:prSet custT="1"/>
      <dgm:spPr/>
      <dgm:t>
        <a:bodyPr/>
        <a:lstStyle/>
        <a:p>
          <a:r>
            <a:rPr lang="en-US" sz="1200" dirty="0">
              <a:latin typeface="Arial" pitchFamily="34" charset="0"/>
              <a:cs typeface="Arial" pitchFamily="34" charset="0"/>
            </a:rPr>
            <a:t>Senior Vice-President </a:t>
          </a:r>
        </a:p>
        <a:p>
          <a:r>
            <a:rPr lang="en-US" sz="1200" dirty="0">
              <a:latin typeface="Arial" pitchFamily="34" charset="0"/>
              <a:cs typeface="Arial" pitchFamily="34" charset="0"/>
            </a:rPr>
            <a:t>Engineering &amp; Operations</a:t>
          </a:r>
        </a:p>
      </dgm:t>
    </dgm:pt>
    <dgm:pt modelId="{FAFD9B7E-AFAC-45D9-A626-1E46FCB56B8E}" type="parTrans" cxnId="{02012EBE-256A-4693-9F3E-7F47086A3AEF}">
      <dgm:prSet/>
      <dgm:spPr/>
      <dgm:t>
        <a:bodyPr/>
        <a:lstStyle/>
        <a:p>
          <a:endParaRPr lang="en-US"/>
        </a:p>
      </dgm:t>
    </dgm:pt>
    <dgm:pt modelId="{3580AB88-7182-4EF3-9007-2CFA65CBEBA5}" type="sibTrans" cxnId="{02012EBE-256A-4693-9F3E-7F47086A3AEF}">
      <dgm:prSet/>
      <dgm:spPr/>
      <dgm:t>
        <a:bodyPr/>
        <a:lstStyle/>
        <a:p>
          <a:endParaRPr lang="en-US"/>
        </a:p>
      </dgm:t>
    </dgm:pt>
    <dgm:pt modelId="{0A2E8522-9FC2-4BFB-A845-22373B3DF2FA}">
      <dgm:prSet custT="1"/>
      <dgm:spPr/>
      <dgm:t>
        <a:bodyPr/>
        <a:lstStyle/>
        <a:p>
          <a:r>
            <a:rPr lang="en-US" sz="1100" dirty="0">
              <a:latin typeface="Arial" pitchFamily="34" charset="0"/>
              <a:cs typeface="Arial" pitchFamily="34" charset="0"/>
            </a:rPr>
            <a:t>Legal</a:t>
          </a:r>
        </a:p>
      </dgm:t>
    </dgm:pt>
    <dgm:pt modelId="{A5BB63EC-ECDD-4523-9B41-940649BECA76}" type="parTrans" cxnId="{425EF53A-5AFE-4DF1-BC54-12F5743EA81C}">
      <dgm:prSet/>
      <dgm:spPr/>
      <dgm:t>
        <a:bodyPr/>
        <a:lstStyle/>
        <a:p>
          <a:endParaRPr lang="en-US"/>
        </a:p>
      </dgm:t>
    </dgm:pt>
    <dgm:pt modelId="{2D362DB5-4314-4015-A66E-E4BF03E2A54C}" type="sibTrans" cxnId="{425EF53A-5AFE-4DF1-BC54-12F5743EA81C}">
      <dgm:prSet/>
      <dgm:spPr/>
      <dgm:t>
        <a:bodyPr/>
        <a:lstStyle/>
        <a:p>
          <a:endParaRPr lang="en-US"/>
        </a:p>
      </dgm:t>
    </dgm:pt>
    <dgm:pt modelId="{7A4879B5-7EDB-49AB-8D23-BEF8F2D0106C}">
      <dgm:prSet custT="1"/>
      <dgm:spPr/>
      <dgm:t>
        <a:bodyPr/>
        <a:lstStyle/>
        <a:p>
          <a:r>
            <a:rPr lang="en-US" sz="1100" dirty="0">
              <a:latin typeface="Arial" pitchFamily="34" charset="0"/>
              <a:cs typeface="Arial" pitchFamily="34" charset="0"/>
            </a:rPr>
            <a:t>Claims</a:t>
          </a:r>
        </a:p>
      </dgm:t>
    </dgm:pt>
    <dgm:pt modelId="{C1D6FC4C-CA63-4F59-A855-FEFBE102E89B}" type="parTrans" cxnId="{F36BFD5C-FD4E-4D7D-A86F-431B38F9AB39}">
      <dgm:prSet/>
      <dgm:spPr/>
      <dgm:t>
        <a:bodyPr/>
        <a:lstStyle/>
        <a:p>
          <a:endParaRPr lang="en-US"/>
        </a:p>
      </dgm:t>
    </dgm:pt>
    <dgm:pt modelId="{EDA08E3C-C186-4805-9E68-997C7C9633F7}" type="sibTrans" cxnId="{F36BFD5C-FD4E-4D7D-A86F-431B38F9AB39}">
      <dgm:prSet/>
      <dgm:spPr/>
      <dgm:t>
        <a:bodyPr/>
        <a:lstStyle/>
        <a:p>
          <a:endParaRPr lang="en-US"/>
        </a:p>
      </dgm:t>
    </dgm:pt>
    <dgm:pt modelId="{A71813CF-BEDF-4DEE-B73D-4064F99606B1}">
      <dgm:prSet custT="1"/>
      <dgm:spPr/>
      <dgm:t>
        <a:bodyPr/>
        <a:lstStyle/>
        <a:p>
          <a:r>
            <a:rPr lang="en-US" sz="1100" dirty="0">
              <a:latin typeface="Arial" pitchFamily="34" charset="0"/>
              <a:cs typeface="Arial" pitchFamily="34" charset="0"/>
            </a:rPr>
            <a:t>Vice-President</a:t>
          </a:r>
        </a:p>
        <a:p>
          <a:r>
            <a:rPr lang="en-US" sz="1100" dirty="0">
              <a:latin typeface="Arial" pitchFamily="34" charset="0"/>
              <a:cs typeface="Arial" pitchFamily="34" charset="0"/>
            </a:rPr>
            <a:t>Electric Operations &amp; Engineering</a:t>
          </a:r>
        </a:p>
      </dgm:t>
    </dgm:pt>
    <dgm:pt modelId="{E5941821-0214-400F-A186-4E6096CFDC9D}" type="parTrans" cxnId="{B5F4EBEA-4DF2-4823-8656-10A5DFF08E0B}">
      <dgm:prSet/>
      <dgm:spPr/>
      <dgm:t>
        <a:bodyPr/>
        <a:lstStyle/>
        <a:p>
          <a:endParaRPr lang="en-US"/>
        </a:p>
      </dgm:t>
    </dgm:pt>
    <dgm:pt modelId="{A9E77AB9-2BDC-4C9C-874B-244D047189AA}" type="sibTrans" cxnId="{B5F4EBEA-4DF2-4823-8656-10A5DFF08E0B}">
      <dgm:prSet/>
      <dgm:spPr/>
      <dgm:t>
        <a:bodyPr/>
        <a:lstStyle/>
        <a:p>
          <a:endParaRPr lang="en-US"/>
        </a:p>
      </dgm:t>
    </dgm:pt>
    <dgm:pt modelId="{F6003BB9-58AC-4913-B397-DF690C082F56}">
      <dgm:prSet custT="1"/>
      <dgm:spPr/>
      <dgm:t>
        <a:bodyPr/>
        <a:lstStyle/>
        <a:p>
          <a:r>
            <a:rPr lang="en-US" sz="1050" dirty="0">
              <a:latin typeface="Arial" pitchFamily="34" charset="0"/>
              <a:cs typeface="Arial" pitchFamily="34" charset="0"/>
            </a:rPr>
            <a:t>Vice-President</a:t>
          </a:r>
        </a:p>
        <a:p>
          <a:r>
            <a:rPr lang="en-US" sz="1050" dirty="0">
              <a:latin typeface="Arial" pitchFamily="34" charset="0"/>
              <a:cs typeface="Arial" pitchFamily="34" charset="0"/>
            </a:rPr>
            <a:t>Maintenance &amp; Construction</a:t>
          </a:r>
        </a:p>
      </dgm:t>
    </dgm:pt>
    <dgm:pt modelId="{E67E96D5-A61C-4C10-8404-606E399CD575}" type="parTrans" cxnId="{E3E037DF-D38A-48B0-98BB-64749F8794C1}">
      <dgm:prSet/>
      <dgm:spPr/>
      <dgm:t>
        <a:bodyPr/>
        <a:lstStyle/>
        <a:p>
          <a:endParaRPr lang="en-US"/>
        </a:p>
      </dgm:t>
    </dgm:pt>
    <dgm:pt modelId="{49F8CD58-5602-4841-B334-68E9D5A881F9}" type="sibTrans" cxnId="{E3E037DF-D38A-48B0-98BB-64749F8794C1}">
      <dgm:prSet/>
      <dgm:spPr/>
      <dgm:t>
        <a:bodyPr/>
        <a:lstStyle/>
        <a:p>
          <a:endParaRPr lang="en-US"/>
        </a:p>
      </dgm:t>
    </dgm:pt>
    <dgm:pt modelId="{D9151514-FF79-4AD7-B94B-9AF3984BAC4D}">
      <dgm:prSet custT="1"/>
      <dgm:spPr/>
      <dgm:t>
        <a:bodyPr/>
        <a:lstStyle/>
        <a:p>
          <a:r>
            <a:rPr lang="en-US" sz="1100" dirty="0">
              <a:latin typeface="Arial" pitchFamily="34" charset="0"/>
              <a:cs typeface="Arial" pitchFamily="34" charset="0"/>
            </a:rPr>
            <a:t>Construction</a:t>
          </a:r>
        </a:p>
      </dgm:t>
    </dgm:pt>
    <dgm:pt modelId="{C5A58B10-4BDF-4254-BEB2-B593DF95516D}" type="parTrans" cxnId="{E0FC3F62-B69D-4D04-8CDF-ED0B49870559}">
      <dgm:prSet/>
      <dgm:spPr/>
      <dgm:t>
        <a:bodyPr/>
        <a:lstStyle/>
        <a:p>
          <a:endParaRPr lang="en-US"/>
        </a:p>
      </dgm:t>
    </dgm:pt>
    <dgm:pt modelId="{050E38A8-F5AC-41CE-9311-5F6D0DCE4AB6}" type="sibTrans" cxnId="{E0FC3F62-B69D-4D04-8CDF-ED0B49870559}">
      <dgm:prSet/>
      <dgm:spPr/>
      <dgm:t>
        <a:bodyPr/>
        <a:lstStyle/>
        <a:p>
          <a:endParaRPr lang="en-US"/>
        </a:p>
      </dgm:t>
    </dgm:pt>
    <dgm:pt modelId="{C7012D4E-5DDB-4882-831A-8D9A224BCC0F}">
      <dgm:prSet custT="1"/>
      <dgm:spPr/>
      <dgm:t>
        <a:bodyPr/>
        <a:lstStyle/>
        <a:p>
          <a:r>
            <a:rPr lang="en-US" sz="1100" dirty="0">
              <a:latin typeface="Arial" pitchFamily="34" charset="0"/>
              <a:cs typeface="Arial" pitchFamily="34" charset="0"/>
            </a:rPr>
            <a:t>Line Maintenance</a:t>
          </a:r>
        </a:p>
      </dgm:t>
    </dgm:pt>
    <dgm:pt modelId="{31B38E00-6F00-4F62-B594-2B4D36235D2E}" type="parTrans" cxnId="{CF972F7C-41CE-4E7E-B92C-CB776677EF34}">
      <dgm:prSet/>
      <dgm:spPr/>
      <dgm:t>
        <a:bodyPr/>
        <a:lstStyle/>
        <a:p>
          <a:endParaRPr lang="en-US"/>
        </a:p>
      </dgm:t>
    </dgm:pt>
    <dgm:pt modelId="{D7011A4F-E624-405F-9E36-91BE1EAC25CC}" type="sibTrans" cxnId="{CF972F7C-41CE-4E7E-B92C-CB776677EF34}">
      <dgm:prSet/>
      <dgm:spPr/>
      <dgm:t>
        <a:bodyPr/>
        <a:lstStyle/>
        <a:p>
          <a:endParaRPr lang="en-US"/>
        </a:p>
      </dgm:t>
    </dgm:pt>
    <dgm:pt modelId="{B942F054-8CA1-4253-A5DF-CE7EEA735DCC}">
      <dgm:prSet custT="1"/>
      <dgm:spPr/>
      <dgm:t>
        <a:bodyPr/>
        <a:lstStyle/>
        <a:p>
          <a:r>
            <a:rPr lang="en-US" sz="1100" dirty="0">
              <a:latin typeface="Arial" pitchFamily="34" charset="0"/>
              <a:cs typeface="Arial" pitchFamily="34" charset="0"/>
            </a:rPr>
            <a:t>Vegetation Management</a:t>
          </a:r>
        </a:p>
      </dgm:t>
    </dgm:pt>
    <dgm:pt modelId="{34809449-C255-44BA-9CE5-71864D742839}" type="parTrans" cxnId="{BD27D0A4-7C37-474F-8A88-6B8C3264633B}">
      <dgm:prSet/>
      <dgm:spPr/>
      <dgm:t>
        <a:bodyPr/>
        <a:lstStyle/>
        <a:p>
          <a:endParaRPr lang="en-US"/>
        </a:p>
      </dgm:t>
    </dgm:pt>
    <dgm:pt modelId="{FAE09DF7-DD94-409A-9073-07C998E7FD52}" type="sibTrans" cxnId="{BD27D0A4-7C37-474F-8A88-6B8C3264633B}">
      <dgm:prSet/>
      <dgm:spPr/>
      <dgm:t>
        <a:bodyPr/>
        <a:lstStyle/>
        <a:p>
          <a:endParaRPr lang="en-US"/>
        </a:p>
      </dgm:t>
    </dgm:pt>
    <dgm:pt modelId="{23EC9D70-8DC6-43FF-9441-7F816923151C}" type="pres">
      <dgm:prSet presAssocID="{1D552925-DDA8-45A0-9DF9-BCD0A4342131}" presName="hierChild1" presStyleCnt="0">
        <dgm:presLayoutVars>
          <dgm:orgChart val="1"/>
          <dgm:chPref val="1"/>
          <dgm:dir/>
          <dgm:animOne val="branch"/>
          <dgm:animLvl val="lvl"/>
          <dgm:resizeHandles/>
        </dgm:presLayoutVars>
      </dgm:prSet>
      <dgm:spPr/>
      <dgm:t>
        <a:bodyPr/>
        <a:lstStyle/>
        <a:p>
          <a:endParaRPr lang="en-US"/>
        </a:p>
      </dgm:t>
    </dgm:pt>
    <dgm:pt modelId="{DF709D89-F36A-434C-9E26-E37A28C69DE5}" type="pres">
      <dgm:prSet presAssocID="{14521601-EFB0-4A7D-85C6-3D17F20E3F8D}" presName="hierRoot1" presStyleCnt="0">
        <dgm:presLayoutVars>
          <dgm:hierBranch val="init"/>
        </dgm:presLayoutVars>
      </dgm:prSet>
      <dgm:spPr/>
    </dgm:pt>
    <dgm:pt modelId="{7A3C7BCB-98D3-4478-8D27-A6735129BDF7}" type="pres">
      <dgm:prSet presAssocID="{14521601-EFB0-4A7D-85C6-3D17F20E3F8D}" presName="rootComposite1" presStyleCnt="0"/>
      <dgm:spPr/>
    </dgm:pt>
    <dgm:pt modelId="{53B387EB-7218-49B7-90ED-1E974146C174}" type="pres">
      <dgm:prSet presAssocID="{14521601-EFB0-4A7D-85C6-3D17F20E3F8D}" presName="rootText1" presStyleLbl="node0" presStyleIdx="0" presStyleCnt="1" custScaleX="455929" custScaleY="225513">
        <dgm:presLayoutVars>
          <dgm:chPref val="3"/>
        </dgm:presLayoutVars>
      </dgm:prSet>
      <dgm:spPr/>
      <dgm:t>
        <a:bodyPr/>
        <a:lstStyle/>
        <a:p>
          <a:endParaRPr lang="en-US"/>
        </a:p>
      </dgm:t>
    </dgm:pt>
    <dgm:pt modelId="{80116460-4B3D-449E-9155-657045401F80}" type="pres">
      <dgm:prSet presAssocID="{14521601-EFB0-4A7D-85C6-3D17F20E3F8D}" presName="rootConnector1" presStyleLbl="node1" presStyleIdx="0" presStyleCnt="0"/>
      <dgm:spPr/>
      <dgm:t>
        <a:bodyPr/>
        <a:lstStyle/>
        <a:p>
          <a:endParaRPr lang="en-US"/>
        </a:p>
      </dgm:t>
    </dgm:pt>
    <dgm:pt modelId="{75507738-DC80-4D1C-B19C-D68CEF5A233F}" type="pres">
      <dgm:prSet presAssocID="{14521601-EFB0-4A7D-85C6-3D17F20E3F8D}" presName="hierChild2" presStyleCnt="0"/>
      <dgm:spPr/>
    </dgm:pt>
    <dgm:pt modelId="{6A00E1DB-F618-4A4E-B3BE-7B7FE6DD90E7}" type="pres">
      <dgm:prSet presAssocID="{D966F441-F77F-4396-BAD8-758669854567}" presName="Name37" presStyleLbl="parChTrans1D2" presStyleIdx="0" presStyleCnt="4"/>
      <dgm:spPr/>
      <dgm:t>
        <a:bodyPr/>
        <a:lstStyle/>
        <a:p>
          <a:endParaRPr lang="en-US"/>
        </a:p>
      </dgm:t>
    </dgm:pt>
    <dgm:pt modelId="{F9B1E033-0E72-4B1B-B7CD-D79F2F368E8B}" type="pres">
      <dgm:prSet presAssocID="{740F0FF2-A80B-47DF-9EC9-6FFE77F8EAB9}" presName="hierRoot2" presStyleCnt="0">
        <dgm:presLayoutVars>
          <dgm:hierBranch val="init"/>
        </dgm:presLayoutVars>
      </dgm:prSet>
      <dgm:spPr/>
    </dgm:pt>
    <dgm:pt modelId="{A3A5244B-5A99-418C-9FC0-61591B372BA7}" type="pres">
      <dgm:prSet presAssocID="{740F0FF2-A80B-47DF-9EC9-6FFE77F8EAB9}" presName="rootComposite" presStyleCnt="0"/>
      <dgm:spPr/>
    </dgm:pt>
    <dgm:pt modelId="{BDB527D2-EA0C-4980-B007-F230FBCF9E0A}" type="pres">
      <dgm:prSet presAssocID="{740F0FF2-A80B-47DF-9EC9-6FFE77F8EAB9}" presName="rootText" presStyleLbl="node2" presStyleIdx="0" presStyleCnt="4" custScaleX="346716" custScaleY="242163">
        <dgm:presLayoutVars>
          <dgm:chPref val="3"/>
        </dgm:presLayoutVars>
      </dgm:prSet>
      <dgm:spPr/>
      <dgm:t>
        <a:bodyPr/>
        <a:lstStyle/>
        <a:p>
          <a:endParaRPr lang="en-US"/>
        </a:p>
      </dgm:t>
    </dgm:pt>
    <dgm:pt modelId="{049B4D1C-A64E-4EAE-ABFE-ABB4574AE319}" type="pres">
      <dgm:prSet presAssocID="{740F0FF2-A80B-47DF-9EC9-6FFE77F8EAB9}" presName="rootConnector" presStyleLbl="node2" presStyleIdx="0" presStyleCnt="4"/>
      <dgm:spPr/>
      <dgm:t>
        <a:bodyPr/>
        <a:lstStyle/>
        <a:p>
          <a:endParaRPr lang="en-US"/>
        </a:p>
      </dgm:t>
    </dgm:pt>
    <dgm:pt modelId="{A2AA34EB-6CFF-41A2-9E77-77109F3D1BC0}" type="pres">
      <dgm:prSet presAssocID="{740F0FF2-A80B-47DF-9EC9-6FFE77F8EAB9}" presName="hierChild4" presStyleCnt="0"/>
      <dgm:spPr/>
    </dgm:pt>
    <dgm:pt modelId="{1D7F6F19-98F6-4FE2-B32B-04FF91F0C9FC}" type="pres">
      <dgm:prSet presAssocID="{740F0FF2-A80B-47DF-9EC9-6FFE77F8EAB9}" presName="hierChild5" presStyleCnt="0"/>
      <dgm:spPr/>
    </dgm:pt>
    <dgm:pt modelId="{2932378F-298C-4084-94EC-2DFC7E6F8091}" type="pres">
      <dgm:prSet presAssocID="{CF7D8858-515D-4902-8BCE-983DD9B04054}" presName="Name37" presStyleLbl="parChTrans1D2" presStyleIdx="1" presStyleCnt="4"/>
      <dgm:spPr/>
      <dgm:t>
        <a:bodyPr/>
        <a:lstStyle/>
        <a:p>
          <a:endParaRPr lang="en-US"/>
        </a:p>
      </dgm:t>
    </dgm:pt>
    <dgm:pt modelId="{8F6DCD8D-7CE1-4CFA-982C-CEE71626E8C9}" type="pres">
      <dgm:prSet presAssocID="{FD4B0C90-012C-440A-A3BD-073180B15EFF}" presName="hierRoot2" presStyleCnt="0">
        <dgm:presLayoutVars>
          <dgm:hierBranch val="init"/>
        </dgm:presLayoutVars>
      </dgm:prSet>
      <dgm:spPr/>
    </dgm:pt>
    <dgm:pt modelId="{9275F78E-08C7-4366-AB37-F459CC3FE3A9}" type="pres">
      <dgm:prSet presAssocID="{FD4B0C90-012C-440A-A3BD-073180B15EFF}" presName="rootComposite" presStyleCnt="0"/>
      <dgm:spPr/>
    </dgm:pt>
    <dgm:pt modelId="{36EDEE1F-9696-43F5-9E10-46ADBB74E055}" type="pres">
      <dgm:prSet presAssocID="{FD4B0C90-012C-440A-A3BD-073180B15EFF}" presName="rootText" presStyleLbl="node2" presStyleIdx="1" presStyleCnt="4" custScaleX="402110" custScaleY="241996">
        <dgm:presLayoutVars>
          <dgm:chPref val="3"/>
        </dgm:presLayoutVars>
      </dgm:prSet>
      <dgm:spPr/>
      <dgm:t>
        <a:bodyPr/>
        <a:lstStyle/>
        <a:p>
          <a:endParaRPr lang="en-US"/>
        </a:p>
      </dgm:t>
    </dgm:pt>
    <dgm:pt modelId="{3D941708-8813-41CB-BDD9-E96A9D9B57A6}" type="pres">
      <dgm:prSet presAssocID="{FD4B0C90-012C-440A-A3BD-073180B15EFF}" presName="rootConnector" presStyleLbl="node2" presStyleIdx="1" presStyleCnt="4"/>
      <dgm:spPr/>
      <dgm:t>
        <a:bodyPr/>
        <a:lstStyle/>
        <a:p>
          <a:endParaRPr lang="en-US"/>
        </a:p>
      </dgm:t>
    </dgm:pt>
    <dgm:pt modelId="{FC7C4564-C78A-4E94-B3BD-37AEF20E1D9A}" type="pres">
      <dgm:prSet presAssocID="{FD4B0C90-012C-440A-A3BD-073180B15EFF}" presName="hierChild4" presStyleCnt="0"/>
      <dgm:spPr/>
    </dgm:pt>
    <dgm:pt modelId="{B00AFD4E-5277-48A9-AE36-6DAAD67B55E1}" type="pres">
      <dgm:prSet presAssocID="{FD4B0C90-012C-440A-A3BD-073180B15EFF}" presName="hierChild5" presStyleCnt="0"/>
      <dgm:spPr/>
    </dgm:pt>
    <dgm:pt modelId="{CAAA84C3-6F90-4528-9A83-88BCD9B06F5A}" type="pres">
      <dgm:prSet presAssocID="{C71B5A7F-179A-4C70-BA09-72D888253876}" presName="Name37" presStyleLbl="parChTrans1D2" presStyleIdx="2" presStyleCnt="4"/>
      <dgm:spPr/>
      <dgm:t>
        <a:bodyPr/>
        <a:lstStyle/>
        <a:p>
          <a:endParaRPr lang="en-US"/>
        </a:p>
      </dgm:t>
    </dgm:pt>
    <dgm:pt modelId="{61B2AFD7-997B-46C1-B6D6-6F0F61612AF3}" type="pres">
      <dgm:prSet presAssocID="{F46BF224-3409-4170-99A4-B481D5B6D9A2}" presName="hierRoot2" presStyleCnt="0">
        <dgm:presLayoutVars>
          <dgm:hierBranch val="init"/>
        </dgm:presLayoutVars>
      </dgm:prSet>
      <dgm:spPr/>
    </dgm:pt>
    <dgm:pt modelId="{1307F93B-F589-41FB-817B-A1567B8105C6}" type="pres">
      <dgm:prSet presAssocID="{F46BF224-3409-4170-99A4-B481D5B6D9A2}" presName="rootComposite" presStyleCnt="0"/>
      <dgm:spPr/>
    </dgm:pt>
    <dgm:pt modelId="{23D704AB-9DB7-4D32-899C-C8552ECF306B}" type="pres">
      <dgm:prSet presAssocID="{F46BF224-3409-4170-99A4-B481D5B6D9A2}" presName="rootText" presStyleLbl="node2" presStyleIdx="2" presStyleCnt="4" custScaleX="292615" custScaleY="241108">
        <dgm:presLayoutVars>
          <dgm:chPref val="3"/>
        </dgm:presLayoutVars>
      </dgm:prSet>
      <dgm:spPr/>
      <dgm:t>
        <a:bodyPr/>
        <a:lstStyle/>
        <a:p>
          <a:endParaRPr lang="en-US"/>
        </a:p>
      </dgm:t>
    </dgm:pt>
    <dgm:pt modelId="{C6194921-8C6A-469E-B39C-BB4D3A888801}" type="pres">
      <dgm:prSet presAssocID="{F46BF224-3409-4170-99A4-B481D5B6D9A2}" presName="rootConnector" presStyleLbl="node2" presStyleIdx="2" presStyleCnt="4"/>
      <dgm:spPr/>
      <dgm:t>
        <a:bodyPr/>
        <a:lstStyle/>
        <a:p>
          <a:endParaRPr lang="en-US"/>
        </a:p>
      </dgm:t>
    </dgm:pt>
    <dgm:pt modelId="{A8BF38DA-6854-4D71-B233-D1CEF08D6CC4}" type="pres">
      <dgm:prSet presAssocID="{F46BF224-3409-4170-99A4-B481D5B6D9A2}" presName="hierChild4" presStyleCnt="0"/>
      <dgm:spPr/>
    </dgm:pt>
    <dgm:pt modelId="{50CE9053-86F1-4804-B6C2-A76AA7EB67AB}" type="pres">
      <dgm:prSet presAssocID="{A5BB63EC-ECDD-4523-9B41-940649BECA76}" presName="Name37" presStyleLbl="parChTrans1D3" presStyleIdx="0" presStyleCnt="3"/>
      <dgm:spPr/>
      <dgm:t>
        <a:bodyPr/>
        <a:lstStyle/>
        <a:p>
          <a:endParaRPr lang="en-US"/>
        </a:p>
      </dgm:t>
    </dgm:pt>
    <dgm:pt modelId="{946FAD5F-E63D-4B1E-8301-356868762F2B}" type="pres">
      <dgm:prSet presAssocID="{0A2E8522-9FC2-4BFB-A845-22373B3DF2FA}" presName="hierRoot2" presStyleCnt="0">
        <dgm:presLayoutVars>
          <dgm:hierBranch val="init"/>
        </dgm:presLayoutVars>
      </dgm:prSet>
      <dgm:spPr/>
    </dgm:pt>
    <dgm:pt modelId="{71F315FF-5E42-4CDC-86FE-52176EBB8017}" type="pres">
      <dgm:prSet presAssocID="{0A2E8522-9FC2-4BFB-A845-22373B3DF2FA}" presName="rootComposite" presStyleCnt="0"/>
      <dgm:spPr/>
    </dgm:pt>
    <dgm:pt modelId="{4DDA39A0-93C0-46DA-A72E-E79AA51E2F91}" type="pres">
      <dgm:prSet presAssocID="{0A2E8522-9FC2-4BFB-A845-22373B3DF2FA}" presName="rootText" presStyleLbl="node3" presStyleIdx="0" presStyleCnt="3" custScaleX="117732" custScaleY="199054">
        <dgm:presLayoutVars>
          <dgm:chPref val="3"/>
        </dgm:presLayoutVars>
      </dgm:prSet>
      <dgm:spPr/>
      <dgm:t>
        <a:bodyPr/>
        <a:lstStyle/>
        <a:p>
          <a:endParaRPr lang="en-US"/>
        </a:p>
      </dgm:t>
    </dgm:pt>
    <dgm:pt modelId="{58B62465-9F1A-435D-8D1D-5967CEC32936}" type="pres">
      <dgm:prSet presAssocID="{0A2E8522-9FC2-4BFB-A845-22373B3DF2FA}" presName="rootConnector" presStyleLbl="node3" presStyleIdx="0" presStyleCnt="3"/>
      <dgm:spPr/>
      <dgm:t>
        <a:bodyPr/>
        <a:lstStyle/>
        <a:p>
          <a:endParaRPr lang="en-US"/>
        </a:p>
      </dgm:t>
    </dgm:pt>
    <dgm:pt modelId="{73C0EEA2-6253-403D-8A9A-921D23BEB8F2}" type="pres">
      <dgm:prSet presAssocID="{0A2E8522-9FC2-4BFB-A845-22373B3DF2FA}" presName="hierChild4" presStyleCnt="0"/>
      <dgm:spPr/>
    </dgm:pt>
    <dgm:pt modelId="{79792A3D-7C52-47D3-A65E-CBEC4B18D219}" type="pres">
      <dgm:prSet presAssocID="{C1D6FC4C-CA63-4F59-A855-FEFBE102E89B}" presName="Name37" presStyleLbl="parChTrans1D4" presStyleIdx="0" presStyleCnt="4"/>
      <dgm:spPr/>
      <dgm:t>
        <a:bodyPr/>
        <a:lstStyle/>
        <a:p>
          <a:endParaRPr lang="en-US"/>
        </a:p>
      </dgm:t>
    </dgm:pt>
    <dgm:pt modelId="{F185AECF-9E60-4BF9-A41A-D07EF470555C}" type="pres">
      <dgm:prSet presAssocID="{7A4879B5-7EDB-49AB-8D23-BEF8F2D0106C}" presName="hierRoot2" presStyleCnt="0">
        <dgm:presLayoutVars>
          <dgm:hierBranch val="init"/>
        </dgm:presLayoutVars>
      </dgm:prSet>
      <dgm:spPr/>
    </dgm:pt>
    <dgm:pt modelId="{BAE8DF66-B0F7-4F9C-B43C-5090DC8D8FDE}" type="pres">
      <dgm:prSet presAssocID="{7A4879B5-7EDB-49AB-8D23-BEF8F2D0106C}" presName="rootComposite" presStyleCnt="0"/>
      <dgm:spPr/>
    </dgm:pt>
    <dgm:pt modelId="{09DF6F1C-979A-410E-A35F-D66D80753104}" type="pres">
      <dgm:prSet presAssocID="{7A4879B5-7EDB-49AB-8D23-BEF8F2D0106C}" presName="rootText" presStyleLbl="node4" presStyleIdx="0" presStyleCnt="4" custScaleX="117779" custScaleY="184832">
        <dgm:presLayoutVars>
          <dgm:chPref val="3"/>
        </dgm:presLayoutVars>
      </dgm:prSet>
      <dgm:spPr/>
      <dgm:t>
        <a:bodyPr/>
        <a:lstStyle/>
        <a:p>
          <a:endParaRPr lang="en-US"/>
        </a:p>
      </dgm:t>
    </dgm:pt>
    <dgm:pt modelId="{9D8C3E77-8505-46E4-A8B9-B5EC2C1F4AD9}" type="pres">
      <dgm:prSet presAssocID="{7A4879B5-7EDB-49AB-8D23-BEF8F2D0106C}" presName="rootConnector" presStyleLbl="node4" presStyleIdx="0" presStyleCnt="4"/>
      <dgm:spPr/>
      <dgm:t>
        <a:bodyPr/>
        <a:lstStyle/>
        <a:p>
          <a:endParaRPr lang="en-US"/>
        </a:p>
      </dgm:t>
    </dgm:pt>
    <dgm:pt modelId="{B48888B9-DDD3-414A-ADB3-5567969E0F0B}" type="pres">
      <dgm:prSet presAssocID="{7A4879B5-7EDB-49AB-8D23-BEF8F2D0106C}" presName="hierChild4" presStyleCnt="0"/>
      <dgm:spPr/>
    </dgm:pt>
    <dgm:pt modelId="{63E22806-35E3-4AC3-A06F-73A03C912B4B}" type="pres">
      <dgm:prSet presAssocID="{7A4879B5-7EDB-49AB-8D23-BEF8F2D0106C}" presName="hierChild5" presStyleCnt="0"/>
      <dgm:spPr/>
    </dgm:pt>
    <dgm:pt modelId="{7FEB2CC2-3C3C-48A2-90D4-C0522B349BD3}" type="pres">
      <dgm:prSet presAssocID="{0A2E8522-9FC2-4BFB-A845-22373B3DF2FA}" presName="hierChild5" presStyleCnt="0"/>
      <dgm:spPr/>
    </dgm:pt>
    <dgm:pt modelId="{0B6AFD05-84D2-441D-8578-D7A0A2591CB3}" type="pres">
      <dgm:prSet presAssocID="{F46BF224-3409-4170-99A4-B481D5B6D9A2}" presName="hierChild5" presStyleCnt="0"/>
      <dgm:spPr/>
    </dgm:pt>
    <dgm:pt modelId="{1CEA6367-1951-4EE8-B768-BD5540076D62}" type="pres">
      <dgm:prSet presAssocID="{FAFD9B7E-AFAC-45D9-A626-1E46FCB56B8E}" presName="Name37" presStyleLbl="parChTrans1D2" presStyleIdx="3" presStyleCnt="4"/>
      <dgm:spPr/>
      <dgm:t>
        <a:bodyPr/>
        <a:lstStyle/>
        <a:p>
          <a:endParaRPr lang="en-US"/>
        </a:p>
      </dgm:t>
    </dgm:pt>
    <dgm:pt modelId="{BBFE4E19-AD97-4EDC-8294-AF734B380A9A}" type="pres">
      <dgm:prSet presAssocID="{7B8B618D-0552-48EA-911B-E28660DAB06F}" presName="hierRoot2" presStyleCnt="0">
        <dgm:presLayoutVars>
          <dgm:hierBranch val="init"/>
        </dgm:presLayoutVars>
      </dgm:prSet>
      <dgm:spPr/>
    </dgm:pt>
    <dgm:pt modelId="{5928EA8C-9356-4363-85F2-53F078558EB9}" type="pres">
      <dgm:prSet presAssocID="{7B8B618D-0552-48EA-911B-E28660DAB06F}" presName="rootComposite" presStyleCnt="0"/>
      <dgm:spPr/>
    </dgm:pt>
    <dgm:pt modelId="{9DC910BD-E240-4CAC-B32C-A4923A541566}" type="pres">
      <dgm:prSet presAssocID="{7B8B618D-0552-48EA-911B-E28660DAB06F}" presName="rootText" presStyleLbl="node2" presStyleIdx="3" presStyleCnt="4" custScaleX="495568" custScaleY="246069">
        <dgm:presLayoutVars>
          <dgm:chPref val="3"/>
        </dgm:presLayoutVars>
      </dgm:prSet>
      <dgm:spPr/>
      <dgm:t>
        <a:bodyPr/>
        <a:lstStyle/>
        <a:p>
          <a:endParaRPr lang="en-US"/>
        </a:p>
      </dgm:t>
    </dgm:pt>
    <dgm:pt modelId="{19007386-DEDC-4C89-8BCB-BEF1575D3613}" type="pres">
      <dgm:prSet presAssocID="{7B8B618D-0552-48EA-911B-E28660DAB06F}" presName="rootConnector" presStyleLbl="node2" presStyleIdx="3" presStyleCnt="4"/>
      <dgm:spPr/>
      <dgm:t>
        <a:bodyPr/>
        <a:lstStyle/>
        <a:p>
          <a:endParaRPr lang="en-US"/>
        </a:p>
      </dgm:t>
    </dgm:pt>
    <dgm:pt modelId="{3EBBCA7A-F8FF-40E6-B11C-C9BB15F37CDE}" type="pres">
      <dgm:prSet presAssocID="{7B8B618D-0552-48EA-911B-E28660DAB06F}" presName="hierChild4" presStyleCnt="0"/>
      <dgm:spPr/>
    </dgm:pt>
    <dgm:pt modelId="{950BD56F-9C21-49DD-8611-6872489D11F9}" type="pres">
      <dgm:prSet presAssocID="{E5941821-0214-400F-A186-4E6096CFDC9D}" presName="Name37" presStyleLbl="parChTrans1D3" presStyleIdx="1" presStyleCnt="3"/>
      <dgm:spPr/>
      <dgm:t>
        <a:bodyPr/>
        <a:lstStyle/>
        <a:p>
          <a:endParaRPr lang="en-US"/>
        </a:p>
      </dgm:t>
    </dgm:pt>
    <dgm:pt modelId="{7979DED6-4B1B-4FC1-A4D3-8E72A2E682A1}" type="pres">
      <dgm:prSet presAssocID="{A71813CF-BEDF-4DEE-B73D-4064F99606B1}" presName="hierRoot2" presStyleCnt="0">
        <dgm:presLayoutVars>
          <dgm:hierBranch val="init"/>
        </dgm:presLayoutVars>
      </dgm:prSet>
      <dgm:spPr/>
    </dgm:pt>
    <dgm:pt modelId="{611EA916-EACF-41A6-BD7E-477CD0878D96}" type="pres">
      <dgm:prSet presAssocID="{A71813CF-BEDF-4DEE-B73D-4064F99606B1}" presName="rootComposite" presStyleCnt="0"/>
      <dgm:spPr/>
    </dgm:pt>
    <dgm:pt modelId="{83614DA3-9730-4757-951B-8C22C7169D5B}" type="pres">
      <dgm:prSet presAssocID="{A71813CF-BEDF-4DEE-B73D-4064F99606B1}" presName="rootText" presStyleLbl="node3" presStyleIdx="1" presStyleCnt="3" custScaleX="467265" custScaleY="225444">
        <dgm:presLayoutVars>
          <dgm:chPref val="3"/>
        </dgm:presLayoutVars>
      </dgm:prSet>
      <dgm:spPr/>
      <dgm:t>
        <a:bodyPr/>
        <a:lstStyle/>
        <a:p>
          <a:endParaRPr lang="en-US"/>
        </a:p>
      </dgm:t>
    </dgm:pt>
    <dgm:pt modelId="{661AF75C-5CD2-4E09-9CF1-727D090C4F31}" type="pres">
      <dgm:prSet presAssocID="{A71813CF-BEDF-4DEE-B73D-4064F99606B1}" presName="rootConnector" presStyleLbl="node3" presStyleIdx="1" presStyleCnt="3"/>
      <dgm:spPr/>
      <dgm:t>
        <a:bodyPr/>
        <a:lstStyle/>
        <a:p>
          <a:endParaRPr lang="en-US"/>
        </a:p>
      </dgm:t>
    </dgm:pt>
    <dgm:pt modelId="{B4FBC910-7AAD-4292-98B5-6118917EB0BF}" type="pres">
      <dgm:prSet presAssocID="{A71813CF-BEDF-4DEE-B73D-4064F99606B1}" presName="hierChild4" presStyleCnt="0"/>
      <dgm:spPr/>
    </dgm:pt>
    <dgm:pt modelId="{9F1D87C4-21A7-4585-8920-BD6F8CDEC781}" type="pres">
      <dgm:prSet presAssocID="{A71813CF-BEDF-4DEE-B73D-4064F99606B1}" presName="hierChild5" presStyleCnt="0"/>
      <dgm:spPr/>
    </dgm:pt>
    <dgm:pt modelId="{B01B73ED-BDDD-424C-914D-A52B115D5969}" type="pres">
      <dgm:prSet presAssocID="{E67E96D5-A61C-4C10-8404-606E399CD575}" presName="Name37" presStyleLbl="parChTrans1D3" presStyleIdx="2" presStyleCnt="3"/>
      <dgm:spPr/>
      <dgm:t>
        <a:bodyPr/>
        <a:lstStyle/>
        <a:p>
          <a:endParaRPr lang="en-US"/>
        </a:p>
      </dgm:t>
    </dgm:pt>
    <dgm:pt modelId="{0E1C5033-14B7-4000-9551-6B22D80E3D13}" type="pres">
      <dgm:prSet presAssocID="{F6003BB9-58AC-4913-B397-DF690C082F56}" presName="hierRoot2" presStyleCnt="0">
        <dgm:presLayoutVars>
          <dgm:hierBranch val="init"/>
        </dgm:presLayoutVars>
      </dgm:prSet>
      <dgm:spPr/>
    </dgm:pt>
    <dgm:pt modelId="{94C42B4A-C0F1-4A42-AE86-E281D4AC473A}" type="pres">
      <dgm:prSet presAssocID="{F6003BB9-58AC-4913-B397-DF690C082F56}" presName="rootComposite" presStyleCnt="0"/>
      <dgm:spPr/>
    </dgm:pt>
    <dgm:pt modelId="{368D1A42-BB26-43BF-B0BA-8DFCA9FF9D55}" type="pres">
      <dgm:prSet presAssocID="{F6003BB9-58AC-4913-B397-DF690C082F56}" presName="rootText" presStyleLbl="node3" presStyleIdx="2" presStyleCnt="3" custScaleX="380324" custScaleY="219682">
        <dgm:presLayoutVars>
          <dgm:chPref val="3"/>
        </dgm:presLayoutVars>
      </dgm:prSet>
      <dgm:spPr/>
      <dgm:t>
        <a:bodyPr/>
        <a:lstStyle/>
        <a:p>
          <a:endParaRPr lang="en-US"/>
        </a:p>
      </dgm:t>
    </dgm:pt>
    <dgm:pt modelId="{8BBFACEE-B6F7-4F3C-830E-D50D08014542}" type="pres">
      <dgm:prSet presAssocID="{F6003BB9-58AC-4913-B397-DF690C082F56}" presName="rootConnector" presStyleLbl="node3" presStyleIdx="2" presStyleCnt="3"/>
      <dgm:spPr/>
      <dgm:t>
        <a:bodyPr/>
        <a:lstStyle/>
        <a:p>
          <a:endParaRPr lang="en-US"/>
        </a:p>
      </dgm:t>
    </dgm:pt>
    <dgm:pt modelId="{046DD5B8-6CA5-46C2-A9FA-9758F2B94C07}" type="pres">
      <dgm:prSet presAssocID="{F6003BB9-58AC-4913-B397-DF690C082F56}" presName="hierChild4" presStyleCnt="0"/>
      <dgm:spPr/>
    </dgm:pt>
    <dgm:pt modelId="{CC300E2F-EB70-463D-A623-8F1C2B00C83F}" type="pres">
      <dgm:prSet presAssocID="{C5A58B10-4BDF-4254-BEB2-B593DF95516D}" presName="Name37" presStyleLbl="parChTrans1D4" presStyleIdx="1" presStyleCnt="4"/>
      <dgm:spPr/>
      <dgm:t>
        <a:bodyPr/>
        <a:lstStyle/>
        <a:p>
          <a:endParaRPr lang="en-US"/>
        </a:p>
      </dgm:t>
    </dgm:pt>
    <dgm:pt modelId="{DE3A3E23-EA39-41FA-8DD2-CD0874B38125}" type="pres">
      <dgm:prSet presAssocID="{D9151514-FF79-4AD7-B94B-9AF3984BAC4D}" presName="hierRoot2" presStyleCnt="0">
        <dgm:presLayoutVars>
          <dgm:hierBranch val="init"/>
        </dgm:presLayoutVars>
      </dgm:prSet>
      <dgm:spPr/>
    </dgm:pt>
    <dgm:pt modelId="{5F3F7164-2D3B-425B-B608-1567CC1BDAE0}" type="pres">
      <dgm:prSet presAssocID="{D9151514-FF79-4AD7-B94B-9AF3984BAC4D}" presName="rootComposite" presStyleCnt="0"/>
      <dgm:spPr/>
    </dgm:pt>
    <dgm:pt modelId="{ACE103DF-9768-4568-AA2D-AD53822D6643}" type="pres">
      <dgm:prSet presAssocID="{D9151514-FF79-4AD7-B94B-9AF3984BAC4D}" presName="rootText" presStyleLbl="node4" presStyleIdx="1" presStyleCnt="4" custScaleX="259776" custScaleY="193513">
        <dgm:presLayoutVars>
          <dgm:chPref val="3"/>
        </dgm:presLayoutVars>
      </dgm:prSet>
      <dgm:spPr/>
      <dgm:t>
        <a:bodyPr/>
        <a:lstStyle/>
        <a:p>
          <a:endParaRPr lang="en-US"/>
        </a:p>
      </dgm:t>
    </dgm:pt>
    <dgm:pt modelId="{352682D2-61CB-4913-B413-F1C290FB940A}" type="pres">
      <dgm:prSet presAssocID="{D9151514-FF79-4AD7-B94B-9AF3984BAC4D}" presName="rootConnector" presStyleLbl="node4" presStyleIdx="1" presStyleCnt="4"/>
      <dgm:spPr/>
      <dgm:t>
        <a:bodyPr/>
        <a:lstStyle/>
        <a:p>
          <a:endParaRPr lang="en-US"/>
        </a:p>
      </dgm:t>
    </dgm:pt>
    <dgm:pt modelId="{4067A568-8E15-44BF-B9AE-7ED851E8AC04}" type="pres">
      <dgm:prSet presAssocID="{D9151514-FF79-4AD7-B94B-9AF3984BAC4D}" presName="hierChild4" presStyleCnt="0"/>
      <dgm:spPr/>
    </dgm:pt>
    <dgm:pt modelId="{22251EB6-3829-4903-9D16-63BB46168A06}" type="pres">
      <dgm:prSet presAssocID="{D9151514-FF79-4AD7-B94B-9AF3984BAC4D}" presName="hierChild5" presStyleCnt="0"/>
      <dgm:spPr/>
    </dgm:pt>
    <dgm:pt modelId="{E36912DB-FCB2-4BC0-AD41-2305CF1C1B05}" type="pres">
      <dgm:prSet presAssocID="{31B38E00-6F00-4F62-B594-2B4D36235D2E}" presName="Name37" presStyleLbl="parChTrans1D4" presStyleIdx="2" presStyleCnt="4"/>
      <dgm:spPr/>
      <dgm:t>
        <a:bodyPr/>
        <a:lstStyle/>
        <a:p>
          <a:endParaRPr lang="en-US"/>
        </a:p>
      </dgm:t>
    </dgm:pt>
    <dgm:pt modelId="{E925B40D-FF10-4B2C-B9CC-1AAC2F905439}" type="pres">
      <dgm:prSet presAssocID="{C7012D4E-5DDB-4882-831A-8D9A224BCC0F}" presName="hierRoot2" presStyleCnt="0">
        <dgm:presLayoutVars>
          <dgm:hierBranch val="init"/>
        </dgm:presLayoutVars>
      </dgm:prSet>
      <dgm:spPr/>
    </dgm:pt>
    <dgm:pt modelId="{08CCAC87-D14E-4825-8113-87322B07582D}" type="pres">
      <dgm:prSet presAssocID="{C7012D4E-5DDB-4882-831A-8D9A224BCC0F}" presName="rootComposite" presStyleCnt="0"/>
      <dgm:spPr/>
    </dgm:pt>
    <dgm:pt modelId="{3BF7C78B-1ECB-45CF-B4E0-F6E6104947E7}" type="pres">
      <dgm:prSet presAssocID="{C7012D4E-5DDB-4882-831A-8D9A224BCC0F}" presName="rootText" presStyleLbl="node4" presStyleIdx="2" presStyleCnt="4" custScaleX="259776" custScaleY="193511">
        <dgm:presLayoutVars>
          <dgm:chPref val="3"/>
        </dgm:presLayoutVars>
      </dgm:prSet>
      <dgm:spPr/>
      <dgm:t>
        <a:bodyPr/>
        <a:lstStyle/>
        <a:p>
          <a:endParaRPr lang="en-US"/>
        </a:p>
      </dgm:t>
    </dgm:pt>
    <dgm:pt modelId="{7EA8A60E-B495-4CDF-9A53-031151394651}" type="pres">
      <dgm:prSet presAssocID="{C7012D4E-5DDB-4882-831A-8D9A224BCC0F}" presName="rootConnector" presStyleLbl="node4" presStyleIdx="2" presStyleCnt="4"/>
      <dgm:spPr/>
      <dgm:t>
        <a:bodyPr/>
        <a:lstStyle/>
        <a:p>
          <a:endParaRPr lang="en-US"/>
        </a:p>
      </dgm:t>
    </dgm:pt>
    <dgm:pt modelId="{97B22842-8842-42D0-A976-4D4084860B55}" type="pres">
      <dgm:prSet presAssocID="{C7012D4E-5DDB-4882-831A-8D9A224BCC0F}" presName="hierChild4" presStyleCnt="0"/>
      <dgm:spPr/>
    </dgm:pt>
    <dgm:pt modelId="{1BD95A79-4069-40AA-98E6-08382DD42578}" type="pres">
      <dgm:prSet presAssocID="{C7012D4E-5DDB-4882-831A-8D9A224BCC0F}" presName="hierChild5" presStyleCnt="0"/>
      <dgm:spPr/>
    </dgm:pt>
    <dgm:pt modelId="{55071499-8783-4713-9C0A-0079AB700998}" type="pres">
      <dgm:prSet presAssocID="{34809449-C255-44BA-9CE5-71864D742839}" presName="Name37" presStyleLbl="parChTrans1D4" presStyleIdx="3" presStyleCnt="4"/>
      <dgm:spPr/>
      <dgm:t>
        <a:bodyPr/>
        <a:lstStyle/>
        <a:p>
          <a:endParaRPr lang="en-US"/>
        </a:p>
      </dgm:t>
    </dgm:pt>
    <dgm:pt modelId="{5458E8B3-2CEE-4829-99E9-CA67D4FE2FA8}" type="pres">
      <dgm:prSet presAssocID="{B942F054-8CA1-4253-A5DF-CE7EEA735DCC}" presName="hierRoot2" presStyleCnt="0">
        <dgm:presLayoutVars>
          <dgm:hierBranch val="init"/>
        </dgm:presLayoutVars>
      </dgm:prSet>
      <dgm:spPr/>
    </dgm:pt>
    <dgm:pt modelId="{399BD097-9EB5-45F6-B321-0CE7DE06A0CF}" type="pres">
      <dgm:prSet presAssocID="{B942F054-8CA1-4253-A5DF-CE7EEA735DCC}" presName="rootComposite" presStyleCnt="0"/>
      <dgm:spPr/>
    </dgm:pt>
    <dgm:pt modelId="{82401C2E-64EE-409B-A68D-F91629A408BA}" type="pres">
      <dgm:prSet presAssocID="{B942F054-8CA1-4253-A5DF-CE7EEA735DCC}" presName="rootText" presStyleLbl="node4" presStyleIdx="3" presStyleCnt="4" custScaleX="274050" custScaleY="193512">
        <dgm:presLayoutVars>
          <dgm:chPref val="3"/>
        </dgm:presLayoutVars>
      </dgm:prSet>
      <dgm:spPr/>
      <dgm:t>
        <a:bodyPr/>
        <a:lstStyle/>
        <a:p>
          <a:endParaRPr lang="en-US"/>
        </a:p>
      </dgm:t>
    </dgm:pt>
    <dgm:pt modelId="{5F948195-DC61-4558-8C65-E5A31C98A988}" type="pres">
      <dgm:prSet presAssocID="{B942F054-8CA1-4253-A5DF-CE7EEA735DCC}" presName="rootConnector" presStyleLbl="node4" presStyleIdx="3" presStyleCnt="4"/>
      <dgm:spPr/>
      <dgm:t>
        <a:bodyPr/>
        <a:lstStyle/>
        <a:p>
          <a:endParaRPr lang="en-US"/>
        </a:p>
      </dgm:t>
    </dgm:pt>
    <dgm:pt modelId="{E64E1FC0-0192-4DAC-8813-63D1744FFAD3}" type="pres">
      <dgm:prSet presAssocID="{B942F054-8CA1-4253-A5DF-CE7EEA735DCC}" presName="hierChild4" presStyleCnt="0"/>
      <dgm:spPr/>
    </dgm:pt>
    <dgm:pt modelId="{8B5C1B77-3706-4454-9C8B-DC59E1F88ECF}" type="pres">
      <dgm:prSet presAssocID="{B942F054-8CA1-4253-A5DF-CE7EEA735DCC}" presName="hierChild5" presStyleCnt="0"/>
      <dgm:spPr/>
    </dgm:pt>
    <dgm:pt modelId="{BE0CE56C-96EE-4DB6-9168-C8E1D1E5E242}" type="pres">
      <dgm:prSet presAssocID="{F6003BB9-58AC-4913-B397-DF690C082F56}" presName="hierChild5" presStyleCnt="0"/>
      <dgm:spPr/>
    </dgm:pt>
    <dgm:pt modelId="{2A7AF33C-66DB-4706-86CE-4A5BCD120D08}" type="pres">
      <dgm:prSet presAssocID="{7B8B618D-0552-48EA-911B-E28660DAB06F}" presName="hierChild5" presStyleCnt="0"/>
      <dgm:spPr/>
    </dgm:pt>
    <dgm:pt modelId="{4F2308B7-925F-470D-9328-729611D7AC04}" type="pres">
      <dgm:prSet presAssocID="{14521601-EFB0-4A7D-85C6-3D17F20E3F8D}" presName="hierChild3" presStyleCnt="0"/>
      <dgm:spPr/>
    </dgm:pt>
  </dgm:ptLst>
  <dgm:cxnLst>
    <dgm:cxn modelId="{3DB385C6-7A4D-49F8-AB8B-745EFA767937}" type="presOf" srcId="{F46BF224-3409-4170-99A4-B481D5B6D9A2}" destId="{C6194921-8C6A-469E-B39C-BB4D3A888801}" srcOrd="1" destOrd="0" presId="urn:microsoft.com/office/officeart/2005/8/layout/orgChart1"/>
    <dgm:cxn modelId="{98364753-F80F-4A02-ABB9-FF0D48798BD5}" type="presOf" srcId="{FAFD9B7E-AFAC-45D9-A626-1E46FCB56B8E}" destId="{1CEA6367-1951-4EE8-B768-BD5540076D62}" srcOrd="0" destOrd="0" presId="urn:microsoft.com/office/officeart/2005/8/layout/orgChart1"/>
    <dgm:cxn modelId="{02012EBE-256A-4693-9F3E-7F47086A3AEF}" srcId="{14521601-EFB0-4A7D-85C6-3D17F20E3F8D}" destId="{7B8B618D-0552-48EA-911B-E28660DAB06F}" srcOrd="3" destOrd="0" parTransId="{FAFD9B7E-AFAC-45D9-A626-1E46FCB56B8E}" sibTransId="{3580AB88-7182-4EF3-9007-2CFA65CBEBA5}"/>
    <dgm:cxn modelId="{2B5BB3F2-9E91-4F5F-AF3E-97AE18ADA0E2}" type="presOf" srcId="{A71813CF-BEDF-4DEE-B73D-4064F99606B1}" destId="{83614DA3-9730-4757-951B-8C22C7169D5B}" srcOrd="0" destOrd="0" presId="urn:microsoft.com/office/officeart/2005/8/layout/orgChart1"/>
    <dgm:cxn modelId="{BD27D0A4-7C37-474F-8A88-6B8C3264633B}" srcId="{F6003BB9-58AC-4913-B397-DF690C082F56}" destId="{B942F054-8CA1-4253-A5DF-CE7EEA735DCC}" srcOrd="2" destOrd="0" parTransId="{34809449-C255-44BA-9CE5-71864D742839}" sibTransId="{FAE09DF7-DD94-409A-9073-07C998E7FD52}"/>
    <dgm:cxn modelId="{FDAA3770-5FD1-4C32-96B4-1D3E72041EFC}" type="presOf" srcId="{C71B5A7F-179A-4C70-BA09-72D888253876}" destId="{CAAA84C3-6F90-4528-9A83-88BCD9B06F5A}" srcOrd="0" destOrd="0" presId="urn:microsoft.com/office/officeart/2005/8/layout/orgChart1"/>
    <dgm:cxn modelId="{99057912-866E-4BCC-AA9F-14ED5775ACAE}" type="presOf" srcId="{FD4B0C90-012C-440A-A3BD-073180B15EFF}" destId="{36EDEE1F-9696-43F5-9E10-46ADBB74E055}" srcOrd="0" destOrd="0" presId="urn:microsoft.com/office/officeart/2005/8/layout/orgChart1"/>
    <dgm:cxn modelId="{C9B0FB6C-52D8-4788-A106-74642F7A6286}" type="presOf" srcId="{0A2E8522-9FC2-4BFB-A845-22373B3DF2FA}" destId="{4DDA39A0-93C0-46DA-A72E-E79AA51E2F91}" srcOrd="0" destOrd="0" presId="urn:microsoft.com/office/officeart/2005/8/layout/orgChart1"/>
    <dgm:cxn modelId="{FD3F42ED-2EA1-4AEF-8E12-F2E5B3FFFAA5}" type="presOf" srcId="{E5941821-0214-400F-A186-4E6096CFDC9D}" destId="{950BD56F-9C21-49DD-8611-6872489D11F9}" srcOrd="0" destOrd="0" presId="urn:microsoft.com/office/officeart/2005/8/layout/orgChart1"/>
    <dgm:cxn modelId="{1AE3BF1B-8BB9-4008-A7BA-689F7EFC882A}" srcId="{14521601-EFB0-4A7D-85C6-3D17F20E3F8D}" destId="{740F0FF2-A80B-47DF-9EC9-6FFE77F8EAB9}" srcOrd="0" destOrd="0" parTransId="{D966F441-F77F-4396-BAD8-758669854567}" sibTransId="{8AF0CBD1-0821-4679-8AD9-CAED136BB1E5}"/>
    <dgm:cxn modelId="{7E1EDBBE-3D6C-4DB0-BE08-1535D93789EF}" type="presOf" srcId="{0A2E8522-9FC2-4BFB-A845-22373B3DF2FA}" destId="{58B62465-9F1A-435D-8D1D-5967CEC32936}" srcOrd="1" destOrd="0" presId="urn:microsoft.com/office/officeart/2005/8/layout/orgChart1"/>
    <dgm:cxn modelId="{6340C728-03D2-4AAB-A52B-C1F52692D630}" type="presOf" srcId="{F6003BB9-58AC-4913-B397-DF690C082F56}" destId="{8BBFACEE-B6F7-4F3C-830E-D50D08014542}" srcOrd="1" destOrd="0" presId="urn:microsoft.com/office/officeart/2005/8/layout/orgChart1"/>
    <dgm:cxn modelId="{3031D98E-0E9F-4F21-A3AC-9A43109A3C63}" type="presOf" srcId="{7A4879B5-7EDB-49AB-8D23-BEF8F2D0106C}" destId="{09DF6F1C-979A-410E-A35F-D66D80753104}" srcOrd="0" destOrd="0" presId="urn:microsoft.com/office/officeart/2005/8/layout/orgChart1"/>
    <dgm:cxn modelId="{EFF08DF8-0B46-46E1-BF82-353A6E236459}" type="presOf" srcId="{31B38E00-6F00-4F62-B594-2B4D36235D2E}" destId="{E36912DB-FCB2-4BC0-AD41-2305CF1C1B05}" srcOrd="0" destOrd="0" presId="urn:microsoft.com/office/officeart/2005/8/layout/orgChart1"/>
    <dgm:cxn modelId="{FA7F7AA3-4AB3-42C7-92F4-292C075851B5}" type="presOf" srcId="{14521601-EFB0-4A7D-85C6-3D17F20E3F8D}" destId="{53B387EB-7218-49B7-90ED-1E974146C174}" srcOrd="0" destOrd="0" presId="urn:microsoft.com/office/officeart/2005/8/layout/orgChart1"/>
    <dgm:cxn modelId="{E0FC3F62-B69D-4D04-8CDF-ED0B49870559}" srcId="{F6003BB9-58AC-4913-B397-DF690C082F56}" destId="{D9151514-FF79-4AD7-B94B-9AF3984BAC4D}" srcOrd="0" destOrd="0" parTransId="{C5A58B10-4BDF-4254-BEB2-B593DF95516D}" sibTransId="{050E38A8-F5AC-41CE-9311-5F6D0DCE4AB6}"/>
    <dgm:cxn modelId="{A501289A-0A36-416E-A4AE-B3C249FD3B9F}" type="presOf" srcId="{740F0FF2-A80B-47DF-9EC9-6FFE77F8EAB9}" destId="{049B4D1C-A64E-4EAE-ABFE-ABB4574AE319}" srcOrd="1" destOrd="0" presId="urn:microsoft.com/office/officeart/2005/8/layout/orgChart1"/>
    <dgm:cxn modelId="{F1D12693-5A80-4B5D-B77C-60E946666906}" type="presOf" srcId="{1D552925-DDA8-45A0-9DF9-BCD0A4342131}" destId="{23EC9D70-8DC6-43FF-9441-7F816923151C}" srcOrd="0" destOrd="0" presId="urn:microsoft.com/office/officeart/2005/8/layout/orgChart1"/>
    <dgm:cxn modelId="{528080F1-4151-4937-904F-E2DEA98CEAF7}" srcId="{14521601-EFB0-4A7D-85C6-3D17F20E3F8D}" destId="{FD4B0C90-012C-440A-A3BD-073180B15EFF}" srcOrd="1" destOrd="0" parTransId="{CF7D8858-515D-4902-8BCE-983DD9B04054}" sibTransId="{A7CD1AA9-5229-4210-A3DA-A6B422015828}"/>
    <dgm:cxn modelId="{CF972F7C-41CE-4E7E-B92C-CB776677EF34}" srcId="{F6003BB9-58AC-4913-B397-DF690C082F56}" destId="{C7012D4E-5DDB-4882-831A-8D9A224BCC0F}" srcOrd="1" destOrd="0" parTransId="{31B38E00-6F00-4F62-B594-2B4D36235D2E}" sibTransId="{D7011A4F-E624-405F-9E36-91BE1EAC25CC}"/>
    <dgm:cxn modelId="{E3E037DF-D38A-48B0-98BB-64749F8794C1}" srcId="{7B8B618D-0552-48EA-911B-E28660DAB06F}" destId="{F6003BB9-58AC-4913-B397-DF690C082F56}" srcOrd="1" destOrd="0" parTransId="{E67E96D5-A61C-4C10-8404-606E399CD575}" sibTransId="{49F8CD58-5602-4841-B334-68E9D5A881F9}"/>
    <dgm:cxn modelId="{7E22DA15-1D48-490A-A212-E72A39ADF8CF}" type="presOf" srcId="{C7012D4E-5DDB-4882-831A-8D9A224BCC0F}" destId="{7EA8A60E-B495-4CDF-9A53-031151394651}" srcOrd="1" destOrd="0" presId="urn:microsoft.com/office/officeart/2005/8/layout/orgChart1"/>
    <dgm:cxn modelId="{C7A7ADAE-6185-4DA5-9DA3-CA37B78F7DEA}" type="presOf" srcId="{C7012D4E-5DDB-4882-831A-8D9A224BCC0F}" destId="{3BF7C78B-1ECB-45CF-B4E0-F6E6104947E7}" srcOrd="0" destOrd="0" presId="urn:microsoft.com/office/officeart/2005/8/layout/orgChart1"/>
    <dgm:cxn modelId="{E980A205-BEB7-480A-9F9D-A68FEA434683}" type="presOf" srcId="{A71813CF-BEDF-4DEE-B73D-4064F99606B1}" destId="{661AF75C-5CD2-4E09-9CF1-727D090C4F31}" srcOrd="1" destOrd="0" presId="urn:microsoft.com/office/officeart/2005/8/layout/orgChart1"/>
    <dgm:cxn modelId="{AFE50424-797D-41A5-8074-27F182D2282E}" type="presOf" srcId="{740F0FF2-A80B-47DF-9EC9-6FFE77F8EAB9}" destId="{BDB527D2-EA0C-4980-B007-F230FBCF9E0A}" srcOrd="0" destOrd="0" presId="urn:microsoft.com/office/officeart/2005/8/layout/orgChart1"/>
    <dgm:cxn modelId="{F61ECADD-5284-4866-8CA6-ED0954B5CAA4}" type="presOf" srcId="{D966F441-F77F-4396-BAD8-758669854567}" destId="{6A00E1DB-F618-4A4E-B3BE-7B7FE6DD90E7}" srcOrd="0" destOrd="0" presId="urn:microsoft.com/office/officeart/2005/8/layout/orgChart1"/>
    <dgm:cxn modelId="{6B420B14-C857-4A27-9EE0-2C1DC0E756CB}" srcId="{14521601-EFB0-4A7D-85C6-3D17F20E3F8D}" destId="{F46BF224-3409-4170-99A4-B481D5B6D9A2}" srcOrd="2" destOrd="0" parTransId="{C71B5A7F-179A-4C70-BA09-72D888253876}" sibTransId="{5E3C6CE8-C9FA-451D-8462-7ED25FF0A501}"/>
    <dgm:cxn modelId="{86712EF6-5AE6-48DB-98CA-BD828FC7F340}" type="presOf" srcId="{34809449-C255-44BA-9CE5-71864D742839}" destId="{55071499-8783-4713-9C0A-0079AB700998}" srcOrd="0" destOrd="0" presId="urn:microsoft.com/office/officeart/2005/8/layout/orgChart1"/>
    <dgm:cxn modelId="{774639DA-40D6-4830-8051-180A8BC1DA6D}" type="presOf" srcId="{B942F054-8CA1-4253-A5DF-CE7EEA735DCC}" destId="{5F948195-DC61-4558-8C65-E5A31C98A988}" srcOrd="1" destOrd="0" presId="urn:microsoft.com/office/officeart/2005/8/layout/orgChart1"/>
    <dgm:cxn modelId="{4B0124BD-ED40-4F23-8D6C-ED989A787772}" type="presOf" srcId="{E67E96D5-A61C-4C10-8404-606E399CD575}" destId="{B01B73ED-BDDD-424C-914D-A52B115D5969}" srcOrd="0" destOrd="0" presId="urn:microsoft.com/office/officeart/2005/8/layout/orgChart1"/>
    <dgm:cxn modelId="{973C0CDE-A2A9-404E-B835-1CBDEFA9689E}" type="presOf" srcId="{14521601-EFB0-4A7D-85C6-3D17F20E3F8D}" destId="{80116460-4B3D-449E-9155-657045401F80}" srcOrd="1" destOrd="0" presId="urn:microsoft.com/office/officeart/2005/8/layout/orgChart1"/>
    <dgm:cxn modelId="{268F1B19-8297-48E3-A846-BB18EC7B6B1A}" type="presOf" srcId="{F46BF224-3409-4170-99A4-B481D5B6D9A2}" destId="{23D704AB-9DB7-4D32-899C-C8552ECF306B}" srcOrd="0" destOrd="0" presId="urn:microsoft.com/office/officeart/2005/8/layout/orgChart1"/>
    <dgm:cxn modelId="{030E53F4-4FF6-4AF5-B272-D79D0FB609CB}" type="presOf" srcId="{CF7D8858-515D-4902-8BCE-983DD9B04054}" destId="{2932378F-298C-4084-94EC-2DFC7E6F8091}" srcOrd="0" destOrd="0" presId="urn:microsoft.com/office/officeart/2005/8/layout/orgChart1"/>
    <dgm:cxn modelId="{6FC0951D-FEB5-4629-86E5-FBACE07AF16B}" type="presOf" srcId="{7A4879B5-7EDB-49AB-8D23-BEF8F2D0106C}" destId="{9D8C3E77-8505-46E4-A8B9-B5EC2C1F4AD9}" srcOrd="1" destOrd="0" presId="urn:microsoft.com/office/officeart/2005/8/layout/orgChart1"/>
    <dgm:cxn modelId="{365CAED9-13AF-42D8-A009-2EA50FFDD296}" srcId="{1D552925-DDA8-45A0-9DF9-BCD0A4342131}" destId="{14521601-EFB0-4A7D-85C6-3D17F20E3F8D}" srcOrd="0" destOrd="0" parTransId="{31B062C4-6448-4620-8C71-57B0F48B211C}" sibTransId="{2049F19B-7D3E-4445-B939-F367C84EFC6F}"/>
    <dgm:cxn modelId="{7A0E77AE-B4BE-4BA4-BA45-C30FB3DF0DCB}" type="presOf" srcId="{A5BB63EC-ECDD-4523-9B41-940649BECA76}" destId="{50CE9053-86F1-4804-B6C2-A76AA7EB67AB}" srcOrd="0" destOrd="0" presId="urn:microsoft.com/office/officeart/2005/8/layout/orgChart1"/>
    <dgm:cxn modelId="{FA6C3156-2464-435F-B2D7-98C2F412CA12}" type="presOf" srcId="{7B8B618D-0552-48EA-911B-E28660DAB06F}" destId="{19007386-DEDC-4C89-8BCB-BEF1575D3613}" srcOrd="1" destOrd="0" presId="urn:microsoft.com/office/officeart/2005/8/layout/orgChart1"/>
    <dgm:cxn modelId="{425EF53A-5AFE-4DF1-BC54-12F5743EA81C}" srcId="{F46BF224-3409-4170-99A4-B481D5B6D9A2}" destId="{0A2E8522-9FC2-4BFB-A845-22373B3DF2FA}" srcOrd="0" destOrd="0" parTransId="{A5BB63EC-ECDD-4523-9B41-940649BECA76}" sibTransId="{2D362DB5-4314-4015-A66E-E4BF03E2A54C}"/>
    <dgm:cxn modelId="{1FAD1C8B-5995-4DF0-BD93-9254BD2CDE1F}" type="presOf" srcId="{F6003BB9-58AC-4913-B397-DF690C082F56}" destId="{368D1A42-BB26-43BF-B0BA-8DFCA9FF9D55}" srcOrd="0" destOrd="0" presId="urn:microsoft.com/office/officeart/2005/8/layout/orgChart1"/>
    <dgm:cxn modelId="{F0AB8E03-4BED-4347-ACC1-4842017534A2}" type="presOf" srcId="{D9151514-FF79-4AD7-B94B-9AF3984BAC4D}" destId="{ACE103DF-9768-4568-AA2D-AD53822D6643}" srcOrd="0" destOrd="0" presId="urn:microsoft.com/office/officeart/2005/8/layout/orgChart1"/>
    <dgm:cxn modelId="{4BE1E538-C4F2-40E6-8F1A-35CB4A050A6B}" type="presOf" srcId="{C5A58B10-4BDF-4254-BEB2-B593DF95516D}" destId="{CC300E2F-EB70-463D-A623-8F1C2B00C83F}" srcOrd="0" destOrd="0" presId="urn:microsoft.com/office/officeart/2005/8/layout/orgChart1"/>
    <dgm:cxn modelId="{355C07A6-D235-4EB5-A497-E70874633C85}" type="presOf" srcId="{7B8B618D-0552-48EA-911B-E28660DAB06F}" destId="{9DC910BD-E240-4CAC-B32C-A4923A541566}" srcOrd="0" destOrd="0" presId="urn:microsoft.com/office/officeart/2005/8/layout/orgChart1"/>
    <dgm:cxn modelId="{F36BFD5C-FD4E-4D7D-A86F-431B38F9AB39}" srcId="{0A2E8522-9FC2-4BFB-A845-22373B3DF2FA}" destId="{7A4879B5-7EDB-49AB-8D23-BEF8F2D0106C}" srcOrd="0" destOrd="0" parTransId="{C1D6FC4C-CA63-4F59-A855-FEFBE102E89B}" sibTransId="{EDA08E3C-C186-4805-9E68-997C7C9633F7}"/>
    <dgm:cxn modelId="{B5F4EBEA-4DF2-4823-8656-10A5DFF08E0B}" srcId="{7B8B618D-0552-48EA-911B-E28660DAB06F}" destId="{A71813CF-BEDF-4DEE-B73D-4064F99606B1}" srcOrd="0" destOrd="0" parTransId="{E5941821-0214-400F-A186-4E6096CFDC9D}" sibTransId="{A9E77AB9-2BDC-4C9C-874B-244D047189AA}"/>
    <dgm:cxn modelId="{247159E1-5648-46E4-A31F-5B169D68527A}" type="presOf" srcId="{C1D6FC4C-CA63-4F59-A855-FEFBE102E89B}" destId="{79792A3D-7C52-47D3-A65E-CBEC4B18D219}" srcOrd="0" destOrd="0" presId="urn:microsoft.com/office/officeart/2005/8/layout/orgChart1"/>
    <dgm:cxn modelId="{2F35C87A-3AF0-437C-A76B-F6A56D936C9D}" type="presOf" srcId="{B942F054-8CA1-4253-A5DF-CE7EEA735DCC}" destId="{82401C2E-64EE-409B-A68D-F91629A408BA}" srcOrd="0" destOrd="0" presId="urn:microsoft.com/office/officeart/2005/8/layout/orgChart1"/>
    <dgm:cxn modelId="{4B243499-DA1C-4D3A-9E49-400496377224}" type="presOf" srcId="{FD4B0C90-012C-440A-A3BD-073180B15EFF}" destId="{3D941708-8813-41CB-BDD9-E96A9D9B57A6}" srcOrd="1" destOrd="0" presId="urn:microsoft.com/office/officeart/2005/8/layout/orgChart1"/>
    <dgm:cxn modelId="{8883D9B9-CF0B-43B9-9E15-85FFCB98EFC8}" type="presOf" srcId="{D9151514-FF79-4AD7-B94B-9AF3984BAC4D}" destId="{352682D2-61CB-4913-B413-F1C290FB940A}" srcOrd="1" destOrd="0" presId="urn:microsoft.com/office/officeart/2005/8/layout/orgChart1"/>
    <dgm:cxn modelId="{3BBE7897-292C-4D11-A443-08C557531A54}" type="presParOf" srcId="{23EC9D70-8DC6-43FF-9441-7F816923151C}" destId="{DF709D89-F36A-434C-9E26-E37A28C69DE5}" srcOrd="0" destOrd="0" presId="urn:microsoft.com/office/officeart/2005/8/layout/orgChart1"/>
    <dgm:cxn modelId="{037E65A2-B15D-43F5-892B-2F0B23B0988A}" type="presParOf" srcId="{DF709D89-F36A-434C-9E26-E37A28C69DE5}" destId="{7A3C7BCB-98D3-4478-8D27-A6735129BDF7}" srcOrd="0" destOrd="0" presId="urn:microsoft.com/office/officeart/2005/8/layout/orgChart1"/>
    <dgm:cxn modelId="{2CB8ED2B-DC6F-435F-82FC-5FD52470EE36}" type="presParOf" srcId="{7A3C7BCB-98D3-4478-8D27-A6735129BDF7}" destId="{53B387EB-7218-49B7-90ED-1E974146C174}" srcOrd="0" destOrd="0" presId="urn:microsoft.com/office/officeart/2005/8/layout/orgChart1"/>
    <dgm:cxn modelId="{FF4188BD-69BB-41F9-AC32-36036707BD4A}" type="presParOf" srcId="{7A3C7BCB-98D3-4478-8D27-A6735129BDF7}" destId="{80116460-4B3D-449E-9155-657045401F80}" srcOrd="1" destOrd="0" presId="urn:microsoft.com/office/officeart/2005/8/layout/orgChart1"/>
    <dgm:cxn modelId="{0914B0EA-5265-46ED-97C4-C67D239F4B17}" type="presParOf" srcId="{DF709D89-F36A-434C-9E26-E37A28C69DE5}" destId="{75507738-DC80-4D1C-B19C-D68CEF5A233F}" srcOrd="1" destOrd="0" presId="urn:microsoft.com/office/officeart/2005/8/layout/orgChart1"/>
    <dgm:cxn modelId="{111F4F44-A33C-4F72-B2D9-9CB64F3421A4}" type="presParOf" srcId="{75507738-DC80-4D1C-B19C-D68CEF5A233F}" destId="{6A00E1DB-F618-4A4E-B3BE-7B7FE6DD90E7}" srcOrd="0" destOrd="0" presId="urn:microsoft.com/office/officeart/2005/8/layout/orgChart1"/>
    <dgm:cxn modelId="{D0FE4A15-2E65-4D45-875D-8373DD246C5C}" type="presParOf" srcId="{75507738-DC80-4D1C-B19C-D68CEF5A233F}" destId="{F9B1E033-0E72-4B1B-B7CD-D79F2F368E8B}" srcOrd="1" destOrd="0" presId="urn:microsoft.com/office/officeart/2005/8/layout/orgChart1"/>
    <dgm:cxn modelId="{3671624C-39D9-43D0-8693-9A9EE7F03D31}" type="presParOf" srcId="{F9B1E033-0E72-4B1B-B7CD-D79F2F368E8B}" destId="{A3A5244B-5A99-418C-9FC0-61591B372BA7}" srcOrd="0" destOrd="0" presId="urn:microsoft.com/office/officeart/2005/8/layout/orgChart1"/>
    <dgm:cxn modelId="{3D5EECF9-AFBB-4AFE-AD80-4ACD39E6FE78}" type="presParOf" srcId="{A3A5244B-5A99-418C-9FC0-61591B372BA7}" destId="{BDB527D2-EA0C-4980-B007-F230FBCF9E0A}" srcOrd="0" destOrd="0" presId="urn:microsoft.com/office/officeart/2005/8/layout/orgChart1"/>
    <dgm:cxn modelId="{8A8B2D17-084D-485C-A113-4D29A163EFD1}" type="presParOf" srcId="{A3A5244B-5A99-418C-9FC0-61591B372BA7}" destId="{049B4D1C-A64E-4EAE-ABFE-ABB4574AE319}" srcOrd="1" destOrd="0" presId="urn:microsoft.com/office/officeart/2005/8/layout/orgChart1"/>
    <dgm:cxn modelId="{E25A6F00-37C2-42D9-B85E-2590BC8DDCD1}" type="presParOf" srcId="{F9B1E033-0E72-4B1B-B7CD-D79F2F368E8B}" destId="{A2AA34EB-6CFF-41A2-9E77-77109F3D1BC0}" srcOrd="1" destOrd="0" presId="urn:microsoft.com/office/officeart/2005/8/layout/orgChart1"/>
    <dgm:cxn modelId="{9EEC472B-61BB-4D8A-9876-CB5B6C2E5982}" type="presParOf" srcId="{F9B1E033-0E72-4B1B-B7CD-D79F2F368E8B}" destId="{1D7F6F19-98F6-4FE2-B32B-04FF91F0C9FC}" srcOrd="2" destOrd="0" presId="urn:microsoft.com/office/officeart/2005/8/layout/orgChart1"/>
    <dgm:cxn modelId="{283E632F-44E6-423C-A68D-961C1040AA5E}" type="presParOf" srcId="{75507738-DC80-4D1C-B19C-D68CEF5A233F}" destId="{2932378F-298C-4084-94EC-2DFC7E6F8091}" srcOrd="2" destOrd="0" presId="urn:microsoft.com/office/officeart/2005/8/layout/orgChart1"/>
    <dgm:cxn modelId="{38DCE34F-2A9D-4BD1-BBF9-BEBFDB4F28E2}" type="presParOf" srcId="{75507738-DC80-4D1C-B19C-D68CEF5A233F}" destId="{8F6DCD8D-7CE1-4CFA-982C-CEE71626E8C9}" srcOrd="3" destOrd="0" presId="urn:microsoft.com/office/officeart/2005/8/layout/orgChart1"/>
    <dgm:cxn modelId="{3E0526BA-9EB9-40A6-9667-E993B5312540}" type="presParOf" srcId="{8F6DCD8D-7CE1-4CFA-982C-CEE71626E8C9}" destId="{9275F78E-08C7-4366-AB37-F459CC3FE3A9}" srcOrd="0" destOrd="0" presId="urn:microsoft.com/office/officeart/2005/8/layout/orgChart1"/>
    <dgm:cxn modelId="{154703DC-AF7E-45C2-A095-7D1875386A87}" type="presParOf" srcId="{9275F78E-08C7-4366-AB37-F459CC3FE3A9}" destId="{36EDEE1F-9696-43F5-9E10-46ADBB74E055}" srcOrd="0" destOrd="0" presId="urn:microsoft.com/office/officeart/2005/8/layout/orgChart1"/>
    <dgm:cxn modelId="{7541ED04-7215-4231-8B67-5049FA5E516A}" type="presParOf" srcId="{9275F78E-08C7-4366-AB37-F459CC3FE3A9}" destId="{3D941708-8813-41CB-BDD9-E96A9D9B57A6}" srcOrd="1" destOrd="0" presId="urn:microsoft.com/office/officeart/2005/8/layout/orgChart1"/>
    <dgm:cxn modelId="{D357FC20-267D-4A84-9217-3F0ED05DE4BF}" type="presParOf" srcId="{8F6DCD8D-7CE1-4CFA-982C-CEE71626E8C9}" destId="{FC7C4564-C78A-4E94-B3BD-37AEF20E1D9A}" srcOrd="1" destOrd="0" presId="urn:microsoft.com/office/officeart/2005/8/layout/orgChart1"/>
    <dgm:cxn modelId="{181F43BA-B8F9-49F0-803F-E0BFA0637524}" type="presParOf" srcId="{8F6DCD8D-7CE1-4CFA-982C-CEE71626E8C9}" destId="{B00AFD4E-5277-48A9-AE36-6DAAD67B55E1}" srcOrd="2" destOrd="0" presId="urn:microsoft.com/office/officeart/2005/8/layout/orgChart1"/>
    <dgm:cxn modelId="{1AB12A35-1066-4FC8-B713-A61B76459688}" type="presParOf" srcId="{75507738-DC80-4D1C-B19C-D68CEF5A233F}" destId="{CAAA84C3-6F90-4528-9A83-88BCD9B06F5A}" srcOrd="4" destOrd="0" presId="urn:microsoft.com/office/officeart/2005/8/layout/orgChart1"/>
    <dgm:cxn modelId="{CE4E2E80-F1A7-432F-BBA2-39085A1B1E94}" type="presParOf" srcId="{75507738-DC80-4D1C-B19C-D68CEF5A233F}" destId="{61B2AFD7-997B-46C1-B6D6-6F0F61612AF3}" srcOrd="5" destOrd="0" presId="urn:microsoft.com/office/officeart/2005/8/layout/orgChart1"/>
    <dgm:cxn modelId="{D16CAB70-DFB4-4E50-8EAD-F1892D730B0D}" type="presParOf" srcId="{61B2AFD7-997B-46C1-B6D6-6F0F61612AF3}" destId="{1307F93B-F589-41FB-817B-A1567B8105C6}" srcOrd="0" destOrd="0" presId="urn:microsoft.com/office/officeart/2005/8/layout/orgChart1"/>
    <dgm:cxn modelId="{8AB649E8-D01D-4B1E-AE9E-1C25E1A1FB85}" type="presParOf" srcId="{1307F93B-F589-41FB-817B-A1567B8105C6}" destId="{23D704AB-9DB7-4D32-899C-C8552ECF306B}" srcOrd="0" destOrd="0" presId="urn:microsoft.com/office/officeart/2005/8/layout/orgChart1"/>
    <dgm:cxn modelId="{B0BB9F19-7DF1-4CAE-BBF5-BD6D4DCE706C}" type="presParOf" srcId="{1307F93B-F589-41FB-817B-A1567B8105C6}" destId="{C6194921-8C6A-469E-B39C-BB4D3A888801}" srcOrd="1" destOrd="0" presId="urn:microsoft.com/office/officeart/2005/8/layout/orgChart1"/>
    <dgm:cxn modelId="{AE95EB4F-751E-46EA-BDB8-410AC7D26C4F}" type="presParOf" srcId="{61B2AFD7-997B-46C1-B6D6-6F0F61612AF3}" destId="{A8BF38DA-6854-4D71-B233-D1CEF08D6CC4}" srcOrd="1" destOrd="0" presId="urn:microsoft.com/office/officeart/2005/8/layout/orgChart1"/>
    <dgm:cxn modelId="{A59D95DC-D29C-4BBE-9707-F32B40EA0201}" type="presParOf" srcId="{A8BF38DA-6854-4D71-B233-D1CEF08D6CC4}" destId="{50CE9053-86F1-4804-B6C2-A76AA7EB67AB}" srcOrd="0" destOrd="0" presId="urn:microsoft.com/office/officeart/2005/8/layout/orgChart1"/>
    <dgm:cxn modelId="{3FCA3CED-8197-42DB-A67D-0FD84DDC4477}" type="presParOf" srcId="{A8BF38DA-6854-4D71-B233-D1CEF08D6CC4}" destId="{946FAD5F-E63D-4B1E-8301-356868762F2B}" srcOrd="1" destOrd="0" presId="urn:microsoft.com/office/officeart/2005/8/layout/orgChart1"/>
    <dgm:cxn modelId="{7DC838DA-F7F9-44FD-A1C2-AD65282AD4B4}" type="presParOf" srcId="{946FAD5F-E63D-4B1E-8301-356868762F2B}" destId="{71F315FF-5E42-4CDC-86FE-52176EBB8017}" srcOrd="0" destOrd="0" presId="urn:microsoft.com/office/officeart/2005/8/layout/orgChart1"/>
    <dgm:cxn modelId="{C15124DB-9B9E-4737-B333-32732DADB413}" type="presParOf" srcId="{71F315FF-5E42-4CDC-86FE-52176EBB8017}" destId="{4DDA39A0-93C0-46DA-A72E-E79AA51E2F91}" srcOrd="0" destOrd="0" presId="urn:microsoft.com/office/officeart/2005/8/layout/orgChart1"/>
    <dgm:cxn modelId="{88BB87C1-3AB1-44A5-9F6A-CE62870A3C26}" type="presParOf" srcId="{71F315FF-5E42-4CDC-86FE-52176EBB8017}" destId="{58B62465-9F1A-435D-8D1D-5967CEC32936}" srcOrd="1" destOrd="0" presId="urn:microsoft.com/office/officeart/2005/8/layout/orgChart1"/>
    <dgm:cxn modelId="{4A8E778F-9C58-4F4B-B443-9506C9B96735}" type="presParOf" srcId="{946FAD5F-E63D-4B1E-8301-356868762F2B}" destId="{73C0EEA2-6253-403D-8A9A-921D23BEB8F2}" srcOrd="1" destOrd="0" presId="urn:microsoft.com/office/officeart/2005/8/layout/orgChart1"/>
    <dgm:cxn modelId="{7FED3952-7C91-4D76-B771-07578C7595C4}" type="presParOf" srcId="{73C0EEA2-6253-403D-8A9A-921D23BEB8F2}" destId="{79792A3D-7C52-47D3-A65E-CBEC4B18D219}" srcOrd="0" destOrd="0" presId="urn:microsoft.com/office/officeart/2005/8/layout/orgChart1"/>
    <dgm:cxn modelId="{57380358-CA0A-43DA-A0A9-60C1C86A73D0}" type="presParOf" srcId="{73C0EEA2-6253-403D-8A9A-921D23BEB8F2}" destId="{F185AECF-9E60-4BF9-A41A-D07EF470555C}" srcOrd="1" destOrd="0" presId="urn:microsoft.com/office/officeart/2005/8/layout/orgChart1"/>
    <dgm:cxn modelId="{46F3D325-7372-4517-9AE8-02D8E7615072}" type="presParOf" srcId="{F185AECF-9E60-4BF9-A41A-D07EF470555C}" destId="{BAE8DF66-B0F7-4F9C-B43C-5090DC8D8FDE}" srcOrd="0" destOrd="0" presId="urn:microsoft.com/office/officeart/2005/8/layout/orgChart1"/>
    <dgm:cxn modelId="{206A327D-C98D-4126-8738-5998A400C61E}" type="presParOf" srcId="{BAE8DF66-B0F7-4F9C-B43C-5090DC8D8FDE}" destId="{09DF6F1C-979A-410E-A35F-D66D80753104}" srcOrd="0" destOrd="0" presId="urn:microsoft.com/office/officeart/2005/8/layout/orgChart1"/>
    <dgm:cxn modelId="{B0421EAD-BAAE-4A15-A613-102D6619197E}" type="presParOf" srcId="{BAE8DF66-B0F7-4F9C-B43C-5090DC8D8FDE}" destId="{9D8C3E77-8505-46E4-A8B9-B5EC2C1F4AD9}" srcOrd="1" destOrd="0" presId="urn:microsoft.com/office/officeart/2005/8/layout/orgChart1"/>
    <dgm:cxn modelId="{425D1921-4C94-4802-9266-48CE8AFFBBD1}" type="presParOf" srcId="{F185AECF-9E60-4BF9-A41A-D07EF470555C}" destId="{B48888B9-DDD3-414A-ADB3-5567969E0F0B}" srcOrd="1" destOrd="0" presId="urn:microsoft.com/office/officeart/2005/8/layout/orgChart1"/>
    <dgm:cxn modelId="{D3E4FF61-6FC7-4934-AACB-EBFCF9E70A6A}" type="presParOf" srcId="{F185AECF-9E60-4BF9-A41A-D07EF470555C}" destId="{63E22806-35E3-4AC3-A06F-73A03C912B4B}" srcOrd="2" destOrd="0" presId="urn:microsoft.com/office/officeart/2005/8/layout/orgChart1"/>
    <dgm:cxn modelId="{F3BFB928-84D8-4E18-B527-B9878F0D37B2}" type="presParOf" srcId="{946FAD5F-E63D-4B1E-8301-356868762F2B}" destId="{7FEB2CC2-3C3C-48A2-90D4-C0522B349BD3}" srcOrd="2" destOrd="0" presId="urn:microsoft.com/office/officeart/2005/8/layout/orgChart1"/>
    <dgm:cxn modelId="{4C410EE5-230D-44B8-BA98-FF79BE19D762}" type="presParOf" srcId="{61B2AFD7-997B-46C1-B6D6-6F0F61612AF3}" destId="{0B6AFD05-84D2-441D-8578-D7A0A2591CB3}" srcOrd="2" destOrd="0" presId="urn:microsoft.com/office/officeart/2005/8/layout/orgChart1"/>
    <dgm:cxn modelId="{259DA8EB-0013-45E3-8E71-F3761D6FE856}" type="presParOf" srcId="{75507738-DC80-4D1C-B19C-D68CEF5A233F}" destId="{1CEA6367-1951-4EE8-B768-BD5540076D62}" srcOrd="6" destOrd="0" presId="urn:microsoft.com/office/officeart/2005/8/layout/orgChart1"/>
    <dgm:cxn modelId="{3B3CB201-3FD3-479C-8667-E94149FEE202}" type="presParOf" srcId="{75507738-DC80-4D1C-B19C-D68CEF5A233F}" destId="{BBFE4E19-AD97-4EDC-8294-AF734B380A9A}" srcOrd="7" destOrd="0" presId="urn:microsoft.com/office/officeart/2005/8/layout/orgChart1"/>
    <dgm:cxn modelId="{294A9E43-2093-4A0F-B2E6-46CF84D1F7D4}" type="presParOf" srcId="{BBFE4E19-AD97-4EDC-8294-AF734B380A9A}" destId="{5928EA8C-9356-4363-85F2-53F078558EB9}" srcOrd="0" destOrd="0" presId="urn:microsoft.com/office/officeart/2005/8/layout/orgChart1"/>
    <dgm:cxn modelId="{107E420F-3416-49D9-87F5-4328D2FE5481}" type="presParOf" srcId="{5928EA8C-9356-4363-85F2-53F078558EB9}" destId="{9DC910BD-E240-4CAC-B32C-A4923A541566}" srcOrd="0" destOrd="0" presId="urn:microsoft.com/office/officeart/2005/8/layout/orgChart1"/>
    <dgm:cxn modelId="{D2468752-90C8-48D1-A332-CCB0684EE838}" type="presParOf" srcId="{5928EA8C-9356-4363-85F2-53F078558EB9}" destId="{19007386-DEDC-4C89-8BCB-BEF1575D3613}" srcOrd="1" destOrd="0" presId="urn:microsoft.com/office/officeart/2005/8/layout/orgChart1"/>
    <dgm:cxn modelId="{E193BDBD-D2FA-443C-B38E-DC399E053370}" type="presParOf" srcId="{BBFE4E19-AD97-4EDC-8294-AF734B380A9A}" destId="{3EBBCA7A-F8FF-40E6-B11C-C9BB15F37CDE}" srcOrd="1" destOrd="0" presId="urn:microsoft.com/office/officeart/2005/8/layout/orgChart1"/>
    <dgm:cxn modelId="{6A8E9532-8549-4F0F-93DD-06A63ABC54BE}" type="presParOf" srcId="{3EBBCA7A-F8FF-40E6-B11C-C9BB15F37CDE}" destId="{950BD56F-9C21-49DD-8611-6872489D11F9}" srcOrd="0" destOrd="0" presId="urn:microsoft.com/office/officeart/2005/8/layout/orgChart1"/>
    <dgm:cxn modelId="{48D521D3-1C57-4FB1-9059-32C34C273F54}" type="presParOf" srcId="{3EBBCA7A-F8FF-40E6-B11C-C9BB15F37CDE}" destId="{7979DED6-4B1B-4FC1-A4D3-8E72A2E682A1}" srcOrd="1" destOrd="0" presId="urn:microsoft.com/office/officeart/2005/8/layout/orgChart1"/>
    <dgm:cxn modelId="{49796676-FFE1-48B6-915F-7317EDA1D171}" type="presParOf" srcId="{7979DED6-4B1B-4FC1-A4D3-8E72A2E682A1}" destId="{611EA916-EACF-41A6-BD7E-477CD0878D96}" srcOrd="0" destOrd="0" presId="urn:microsoft.com/office/officeart/2005/8/layout/orgChart1"/>
    <dgm:cxn modelId="{11AF9F8A-32A8-49C3-9215-102179C983F5}" type="presParOf" srcId="{611EA916-EACF-41A6-BD7E-477CD0878D96}" destId="{83614DA3-9730-4757-951B-8C22C7169D5B}" srcOrd="0" destOrd="0" presId="urn:microsoft.com/office/officeart/2005/8/layout/orgChart1"/>
    <dgm:cxn modelId="{DD3DD64F-39AA-4E2B-84EC-BDAA3B42C125}" type="presParOf" srcId="{611EA916-EACF-41A6-BD7E-477CD0878D96}" destId="{661AF75C-5CD2-4E09-9CF1-727D090C4F31}" srcOrd="1" destOrd="0" presId="urn:microsoft.com/office/officeart/2005/8/layout/orgChart1"/>
    <dgm:cxn modelId="{1AE53620-87B8-43C9-B90B-8A9563EEE3A1}" type="presParOf" srcId="{7979DED6-4B1B-4FC1-A4D3-8E72A2E682A1}" destId="{B4FBC910-7AAD-4292-98B5-6118917EB0BF}" srcOrd="1" destOrd="0" presId="urn:microsoft.com/office/officeart/2005/8/layout/orgChart1"/>
    <dgm:cxn modelId="{1E91D000-4F27-4AB3-AE4B-43404D3D4839}" type="presParOf" srcId="{7979DED6-4B1B-4FC1-A4D3-8E72A2E682A1}" destId="{9F1D87C4-21A7-4585-8920-BD6F8CDEC781}" srcOrd="2" destOrd="0" presId="urn:microsoft.com/office/officeart/2005/8/layout/orgChart1"/>
    <dgm:cxn modelId="{622D9F53-196A-4157-9881-2F2743C16DCE}" type="presParOf" srcId="{3EBBCA7A-F8FF-40E6-B11C-C9BB15F37CDE}" destId="{B01B73ED-BDDD-424C-914D-A52B115D5969}" srcOrd="2" destOrd="0" presId="urn:microsoft.com/office/officeart/2005/8/layout/orgChart1"/>
    <dgm:cxn modelId="{6244185C-10DC-463D-B38D-2C9787986CA3}" type="presParOf" srcId="{3EBBCA7A-F8FF-40E6-B11C-C9BB15F37CDE}" destId="{0E1C5033-14B7-4000-9551-6B22D80E3D13}" srcOrd="3" destOrd="0" presId="urn:microsoft.com/office/officeart/2005/8/layout/orgChart1"/>
    <dgm:cxn modelId="{4B2B69FE-8FD1-4C6B-BD50-A75778568C32}" type="presParOf" srcId="{0E1C5033-14B7-4000-9551-6B22D80E3D13}" destId="{94C42B4A-C0F1-4A42-AE86-E281D4AC473A}" srcOrd="0" destOrd="0" presId="urn:microsoft.com/office/officeart/2005/8/layout/orgChart1"/>
    <dgm:cxn modelId="{F432CA3A-0AE8-4F63-9B59-FEF3B8924D28}" type="presParOf" srcId="{94C42B4A-C0F1-4A42-AE86-E281D4AC473A}" destId="{368D1A42-BB26-43BF-B0BA-8DFCA9FF9D55}" srcOrd="0" destOrd="0" presId="urn:microsoft.com/office/officeart/2005/8/layout/orgChart1"/>
    <dgm:cxn modelId="{FCB07583-25D5-4767-9033-75B4FF9C3F08}" type="presParOf" srcId="{94C42B4A-C0F1-4A42-AE86-E281D4AC473A}" destId="{8BBFACEE-B6F7-4F3C-830E-D50D08014542}" srcOrd="1" destOrd="0" presId="urn:microsoft.com/office/officeart/2005/8/layout/orgChart1"/>
    <dgm:cxn modelId="{8A6CA6F8-D256-4E0A-B7E5-8C340A752C1F}" type="presParOf" srcId="{0E1C5033-14B7-4000-9551-6B22D80E3D13}" destId="{046DD5B8-6CA5-46C2-A9FA-9758F2B94C07}" srcOrd="1" destOrd="0" presId="urn:microsoft.com/office/officeart/2005/8/layout/orgChart1"/>
    <dgm:cxn modelId="{D79DF6C4-01FE-498E-8FA8-43589192E00A}" type="presParOf" srcId="{046DD5B8-6CA5-46C2-A9FA-9758F2B94C07}" destId="{CC300E2F-EB70-463D-A623-8F1C2B00C83F}" srcOrd="0" destOrd="0" presId="urn:microsoft.com/office/officeart/2005/8/layout/orgChart1"/>
    <dgm:cxn modelId="{718F49FE-796E-4C4D-88BA-E6351B1435F8}" type="presParOf" srcId="{046DD5B8-6CA5-46C2-A9FA-9758F2B94C07}" destId="{DE3A3E23-EA39-41FA-8DD2-CD0874B38125}" srcOrd="1" destOrd="0" presId="urn:microsoft.com/office/officeart/2005/8/layout/orgChart1"/>
    <dgm:cxn modelId="{F7B09F05-C1C0-4CA5-98CA-84E7B9D6FFED}" type="presParOf" srcId="{DE3A3E23-EA39-41FA-8DD2-CD0874B38125}" destId="{5F3F7164-2D3B-425B-B608-1567CC1BDAE0}" srcOrd="0" destOrd="0" presId="urn:microsoft.com/office/officeart/2005/8/layout/orgChart1"/>
    <dgm:cxn modelId="{D4AC1BF9-6996-45CB-B9C8-BAA87DE75305}" type="presParOf" srcId="{5F3F7164-2D3B-425B-B608-1567CC1BDAE0}" destId="{ACE103DF-9768-4568-AA2D-AD53822D6643}" srcOrd="0" destOrd="0" presId="urn:microsoft.com/office/officeart/2005/8/layout/orgChart1"/>
    <dgm:cxn modelId="{D426028B-BBF2-4628-BDD3-6745BDE07390}" type="presParOf" srcId="{5F3F7164-2D3B-425B-B608-1567CC1BDAE0}" destId="{352682D2-61CB-4913-B413-F1C290FB940A}" srcOrd="1" destOrd="0" presId="urn:microsoft.com/office/officeart/2005/8/layout/orgChart1"/>
    <dgm:cxn modelId="{5DD72599-E80F-487B-A417-356C4C6CBCAB}" type="presParOf" srcId="{DE3A3E23-EA39-41FA-8DD2-CD0874B38125}" destId="{4067A568-8E15-44BF-B9AE-7ED851E8AC04}" srcOrd="1" destOrd="0" presId="urn:microsoft.com/office/officeart/2005/8/layout/orgChart1"/>
    <dgm:cxn modelId="{65679E56-8AD1-471B-94E6-4B59EBD658E9}" type="presParOf" srcId="{DE3A3E23-EA39-41FA-8DD2-CD0874B38125}" destId="{22251EB6-3829-4903-9D16-63BB46168A06}" srcOrd="2" destOrd="0" presId="urn:microsoft.com/office/officeart/2005/8/layout/orgChart1"/>
    <dgm:cxn modelId="{30895336-A52B-4D1F-A1B1-05F078BFC264}" type="presParOf" srcId="{046DD5B8-6CA5-46C2-A9FA-9758F2B94C07}" destId="{E36912DB-FCB2-4BC0-AD41-2305CF1C1B05}" srcOrd="2" destOrd="0" presId="urn:microsoft.com/office/officeart/2005/8/layout/orgChart1"/>
    <dgm:cxn modelId="{784FBB86-A407-4A65-A51E-3C4C922BBEF0}" type="presParOf" srcId="{046DD5B8-6CA5-46C2-A9FA-9758F2B94C07}" destId="{E925B40D-FF10-4B2C-B9CC-1AAC2F905439}" srcOrd="3" destOrd="0" presId="urn:microsoft.com/office/officeart/2005/8/layout/orgChart1"/>
    <dgm:cxn modelId="{90A8F2C0-7812-4707-8014-9F86DF8A142D}" type="presParOf" srcId="{E925B40D-FF10-4B2C-B9CC-1AAC2F905439}" destId="{08CCAC87-D14E-4825-8113-87322B07582D}" srcOrd="0" destOrd="0" presId="urn:microsoft.com/office/officeart/2005/8/layout/orgChart1"/>
    <dgm:cxn modelId="{113AABEC-FA6D-4E6A-BFBD-3F70482BC71E}" type="presParOf" srcId="{08CCAC87-D14E-4825-8113-87322B07582D}" destId="{3BF7C78B-1ECB-45CF-B4E0-F6E6104947E7}" srcOrd="0" destOrd="0" presId="urn:microsoft.com/office/officeart/2005/8/layout/orgChart1"/>
    <dgm:cxn modelId="{6C5136CF-D0AB-46AE-A3E0-92945FF71C65}" type="presParOf" srcId="{08CCAC87-D14E-4825-8113-87322B07582D}" destId="{7EA8A60E-B495-4CDF-9A53-031151394651}" srcOrd="1" destOrd="0" presId="urn:microsoft.com/office/officeart/2005/8/layout/orgChart1"/>
    <dgm:cxn modelId="{528FB765-30B6-4353-A4E3-5FB98C30D5FB}" type="presParOf" srcId="{E925B40D-FF10-4B2C-B9CC-1AAC2F905439}" destId="{97B22842-8842-42D0-A976-4D4084860B55}" srcOrd="1" destOrd="0" presId="urn:microsoft.com/office/officeart/2005/8/layout/orgChart1"/>
    <dgm:cxn modelId="{7DB12B32-A8A7-4B82-9867-B48F3BD71063}" type="presParOf" srcId="{E925B40D-FF10-4B2C-B9CC-1AAC2F905439}" destId="{1BD95A79-4069-40AA-98E6-08382DD42578}" srcOrd="2" destOrd="0" presId="urn:microsoft.com/office/officeart/2005/8/layout/orgChart1"/>
    <dgm:cxn modelId="{0FA2C7DD-C3A8-480F-9FDA-FC126FAFD6A6}" type="presParOf" srcId="{046DD5B8-6CA5-46C2-A9FA-9758F2B94C07}" destId="{55071499-8783-4713-9C0A-0079AB700998}" srcOrd="4" destOrd="0" presId="urn:microsoft.com/office/officeart/2005/8/layout/orgChart1"/>
    <dgm:cxn modelId="{6F02F7A9-B881-4139-B892-7AB1FB2397C3}" type="presParOf" srcId="{046DD5B8-6CA5-46C2-A9FA-9758F2B94C07}" destId="{5458E8B3-2CEE-4829-99E9-CA67D4FE2FA8}" srcOrd="5" destOrd="0" presId="urn:microsoft.com/office/officeart/2005/8/layout/orgChart1"/>
    <dgm:cxn modelId="{7741798D-7444-43BB-8DE9-3A46FCDA0547}" type="presParOf" srcId="{5458E8B3-2CEE-4829-99E9-CA67D4FE2FA8}" destId="{399BD097-9EB5-45F6-B321-0CE7DE06A0CF}" srcOrd="0" destOrd="0" presId="urn:microsoft.com/office/officeart/2005/8/layout/orgChart1"/>
    <dgm:cxn modelId="{C6C7304E-8A17-404F-820C-007356D658B1}" type="presParOf" srcId="{399BD097-9EB5-45F6-B321-0CE7DE06A0CF}" destId="{82401C2E-64EE-409B-A68D-F91629A408BA}" srcOrd="0" destOrd="0" presId="urn:microsoft.com/office/officeart/2005/8/layout/orgChart1"/>
    <dgm:cxn modelId="{87C5531C-3929-4F3B-83C4-B7C00073FB4D}" type="presParOf" srcId="{399BD097-9EB5-45F6-B321-0CE7DE06A0CF}" destId="{5F948195-DC61-4558-8C65-E5A31C98A988}" srcOrd="1" destOrd="0" presId="urn:microsoft.com/office/officeart/2005/8/layout/orgChart1"/>
    <dgm:cxn modelId="{522B141B-BAEA-483C-85A3-50B67CC6B3E0}" type="presParOf" srcId="{5458E8B3-2CEE-4829-99E9-CA67D4FE2FA8}" destId="{E64E1FC0-0192-4DAC-8813-63D1744FFAD3}" srcOrd="1" destOrd="0" presId="urn:microsoft.com/office/officeart/2005/8/layout/orgChart1"/>
    <dgm:cxn modelId="{378F480E-4E21-43EF-8F51-4964541202A8}" type="presParOf" srcId="{5458E8B3-2CEE-4829-99E9-CA67D4FE2FA8}" destId="{8B5C1B77-3706-4454-9C8B-DC59E1F88ECF}" srcOrd="2" destOrd="0" presId="urn:microsoft.com/office/officeart/2005/8/layout/orgChart1"/>
    <dgm:cxn modelId="{10F259F3-DF1E-4C18-AB62-5094501C7B4B}" type="presParOf" srcId="{0E1C5033-14B7-4000-9551-6B22D80E3D13}" destId="{BE0CE56C-96EE-4DB6-9168-C8E1D1E5E242}" srcOrd="2" destOrd="0" presId="urn:microsoft.com/office/officeart/2005/8/layout/orgChart1"/>
    <dgm:cxn modelId="{8522046D-ED1F-42E7-91E9-B1524360C165}" type="presParOf" srcId="{BBFE4E19-AD97-4EDC-8294-AF734B380A9A}" destId="{2A7AF33C-66DB-4706-86CE-4A5BCD120D08}" srcOrd="2" destOrd="0" presId="urn:microsoft.com/office/officeart/2005/8/layout/orgChart1"/>
    <dgm:cxn modelId="{9D522E3D-8771-4B4F-9098-4234E05A0106}" type="presParOf" srcId="{DF709D89-F36A-434C-9E26-E37A28C69DE5}" destId="{4F2308B7-925F-470D-9328-729611D7AC0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552925-DDA8-45A0-9DF9-BCD0A4342131}" type="doc">
      <dgm:prSet loTypeId="urn:microsoft.com/office/officeart/2005/8/layout/orgChart1" loCatId="hierarchy" qsTypeId="urn:microsoft.com/office/officeart/2005/8/quickstyle/3d2" qsCatId="3D" csTypeId="urn:microsoft.com/office/officeart/2005/8/colors/colorful3" csCatId="colorful" phldr="1"/>
      <dgm:spPr/>
      <dgm:t>
        <a:bodyPr/>
        <a:lstStyle/>
        <a:p>
          <a:endParaRPr lang="en-US"/>
        </a:p>
      </dgm:t>
    </dgm:pt>
    <dgm:pt modelId="{7B8B618D-0552-48EA-911B-E28660DAB06F}">
      <dgm:prSet custT="1"/>
      <dgm:spPr/>
      <dgm:t>
        <a:bodyPr/>
        <a:lstStyle/>
        <a:p>
          <a:r>
            <a:rPr lang="en-US" sz="1200" dirty="0">
              <a:latin typeface="Arial" pitchFamily="34" charset="0"/>
              <a:cs typeface="Arial" pitchFamily="34" charset="0"/>
            </a:rPr>
            <a:t>Senior Vice-President </a:t>
          </a:r>
        </a:p>
        <a:p>
          <a:r>
            <a:rPr lang="en-US" sz="1200" dirty="0">
              <a:latin typeface="Arial" pitchFamily="34" charset="0"/>
              <a:cs typeface="Arial" pitchFamily="34" charset="0"/>
            </a:rPr>
            <a:t>Engineering &amp; Operations</a:t>
          </a:r>
        </a:p>
      </dgm:t>
    </dgm:pt>
    <dgm:pt modelId="{FAFD9B7E-AFAC-45D9-A626-1E46FCB56B8E}" type="parTrans" cxnId="{02012EBE-256A-4693-9F3E-7F47086A3AEF}">
      <dgm:prSet/>
      <dgm:spPr/>
      <dgm:t>
        <a:bodyPr/>
        <a:lstStyle/>
        <a:p>
          <a:endParaRPr lang="en-US"/>
        </a:p>
      </dgm:t>
    </dgm:pt>
    <dgm:pt modelId="{3580AB88-7182-4EF3-9007-2CFA65CBEBA5}" type="sibTrans" cxnId="{02012EBE-256A-4693-9F3E-7F47086A3AEF}">
      <dgm:prSet/>
      <dgm:spPr/>
      <dgm:t>
        <a:bodyPr/>
        <a:lstStyle/>
        <a:p>
          <a:endParaRPr lang="en-US"/>
        </a:p>
      </dgm:t>
    </dgm:pt>
    <dgm:pt modelId="{A71813CF-BEDF-4DEE-B73D-4064F99606B1}">
      <dgm:prSet custT="1"/>
      <dgm:spPr/>
      <dgm:t>
        <a:bodyPr/>
        <a:lstStyle/>
        <a:p>
          <a:r>
            <a:rPr lang="en-US" sz="1100" dirty="0">
              <a:latin typeface="Arial" pitchFamily="34" charset="0"/>
              <a:cs typeface="Arial" pitchFamily="34" charset="0"/>
            </a:rPr>
            <a:t>Vice-President</a:t>
          </a:r>
        </a:p>
        <a:p>
          <a:r>
            <a:rPr lang="en-US" sz="1100" dirty="0">
              <a:latin typeface="Arial" pitchFamily="34" charset="0"/>
              <a:cs typeface="Arial" pitchFamily="34" charset="0"/>
            </a:rPr>
            <a:t>Electric Operations &amp; Engineering</a:t>
          </a:r>
        </a:p>
      </dgm:t>
    </dgm:pt>
    <dgm:pt modelId="{E5941821-0214-400F-A186-4E6096CFDC9D}" type="parTrans" cxnId="{B5F4EBEA-4DF2-4823-8656-10A5DFF08E0B}">
      <dgm:prSet/>
      <dgm:spPr/>
      <dgm:t>
        <a:bodyPr/>
        <a:lstStyle/>
        <a:p>
          <a:endParaRPr lang="en-US"/>
        </a:p>
      </dgm:t>
    </dgm:pt>
    <dgm:pt modelId="{A9E77AB9-2BDC-4C9C-874B-244D047189AA}" type="sibTrans" cxnId="{B5F4EBEA-4DF2-4823-8656-10A5DFF08E0B}">
      <dgm:prSet/>
      <dgm:spPr/>
      <dgm:t>
        <a:bodyPr/>
        <a:lstStyle/>
        <a:p>
          <a:endParaRPr lang="en-US"/>
        </a:p>
      </dgm:t>
    </dgm:pt>
    <dgm:pt modelId="{F6003BB9-58AC-4913-B397-DF690C082F56}">
      <dgm:prSet custT="1"/>
      <dgm:spPr/>
      <dgm:t>
        <a:bodyPr/>
        <a:lstStyle/>
        <a:p>
          <a:r>
            <a:rPr lang="en-US" sz="1050" dirty="0">
              <a:latin typeface="Arial" pitchFamily="34" charset="0"/>
              <a:cs typeface="Arial" pitchFamily="34" charset="0"/>
            </a:rPr>
            <a:t>Vice-President</a:t>
          </a:r>
        </a:p>
        <a:p>
          <a:r>
            <a:rPr lang="en-US" sz="1050" dirty="0">
              <a:latin typeface="Arial" pitchFamily="34" charset="0"/>
              <a:cs typeface="Arial" pitchFamily="34" charset="0"/>
            </a:rPr>
            <a:t>Maintenance &amp; Construction</a:t>
          </a:r>
        </a:p>
      </dgm:t>
    </dgm:pt>
    <dgm:pt modelId="{E67E96D5-A61C-4C10-8404-606E399CD575}" type="parTrans" cxnId="{E3E037DF-D38A-48B0-98BB-64749F8794C1}">
      <dgm:prSet/>
      <dgm:spPr/>
      <dgm:t>
        <a:bodyPr/>
        <a:lstStyle/>
        <a:p>
          <a:endParaRPr lang="en-US"/>
        </a:p>
      </dgm:t>
    </dgm:pt>
    <dgm:pt modelId="{49F8CD58-5602-4841-B334-68E9D5A881F9}" type="sibTrans" cxnId="{E3E037DF-D38A-48B0-98BB-64749F8794C1}">
      <dgm:prSet/>
      <dgm:spPr/>
      <dgm:t>
        <a:bodyPr/>
        <a:lstStyle/>
        <a:p>
          <a:endParaRPr lang="en-US"/>
        </a:p>
      </dgm:t>
    </dgm:pt>
    <dgm:pt modelId="{D9151514-FF79-4AD7-B94B-9AF3984BAC4D}">
      <dgm:prSet custT="1"/>
      <dgm:spPr/>
      <dgm:t>
        <a:bodyPr/>
        <a:lstStyle/>
        <a:p>
          <a:r>
            <a:rPr lang="en-US" sz="1100" dirty="0">
              <a:latin typeface="Arial" pitchFamily="34" charset="0"/>
              <a:cs typeface="Arial" pitchFamily="34" charset="0"/>
            </a:rPr>
            <a:t>Construction</a:t>
          </a:r>
        </a:p>
      </dgm:t>
    </dgm:pt>
    <dgm:pt modelId="{C5A58B10-4BDF-4254-BEB2-B593DF95516D}" type="parTrans" cxnId="{E0FC3F62-B69D-4D04-8CDF-ED0B49870559}">
      <dgm:prSet/>
      <dgm:spPr/>
      <dgm:t>
        <a:bodyPr/>
        <a:lstStyle/>
        <a:p>
          <a:endParaRPr lang="en-US"/>
        </a:p>
      </dgm:t>
    </dgm:pt>
    <dgm:pt modelId="{050E38A8-F5AC-41CE-9311-5F6D0DCE4AB6}" type="sibTrans" cxnId="{E0FC3F62-B69D-4D04-8CDF-ED0B49870559}">
      <dgm:prSet/>
      <dgm:spPr/>
      <dgm:t>
        <a:bodyPr/>
        <a:lstStyle/>
        <a:p>
          <a:endParaRPr lang="en-US"/>
        </a:p>
      </dgm:t>
    </dgm:pt>
    <dgm:pt modelId="{C7012D4E-5DDB-4882-831A-8D9A224BCC0F}">
      <dgm:prSet custT="1"/>
      <dgm:spPr/>
      <dgm:t>
        <a:bodyPr/>
        <a:lstStyle/>
        <a:p>
          <a:r>
            <a:rPr lang="en-US" sz="1100" dirty="0">
              <a:latin typeface="Arial" pitchFamily="34" charset="0"/>
              <a:cs typeface="Arial" pitchFamily="34" charset="0"/>
            </a:rPr>
            <a:t>Line Maintenance</a:t>
          </a:r>
        </a:p>
      </dgm:t>
    </dgm:pt>
    <dgm:pt modelId="{31B38E00-6F00-4F62-B594-2B4D36235D2E}" type="parTrans" cxnId="{CF972F7C-41CE-4E7E-B92C-CB776677EF34}">
      <dgm:prSet/>
      <dgm:spPr/>
      <dgm:t>
        <a:bodyPr/>
        <a:lstStyle/>
        <a:p>
          <a:endParaRPr lang="en-US"/>
        </a:p>
      </dgm:t>
    </dgm:pt>
    <dgm:pt modelId="{D7011A4F-E624-405F-9E36-91BE1EAC25CC}" type="sibTrans" cxnId="{CF972F7C-41CE-4E7E-B92C-CB776677EF34}">
      <dgm:prSet/>
      <dgm:spPr/>
      <dgm:t>
        <a:bodyPr/>
        <a:lstStyle/>
        <a:p>
          <a:endParaRPr lang="en-US"/>
        </a:p>
      </dgm:t>
    </dgm:pt>
    <dgm:pt modelId="{B942F054-8CA1-4253-A5DF-CE7EEA735DCC}">
      <dgm:prSet custT="1"/>
      <dgm:spPr/>
      <dgm:t>
        <a:bodyPr/>
        <a:lstStyle/>
        <a:p>
          <a:r>
            <a:rPr lang="en-US" sz="1100" dirty="0">
              <a:latin typeface="Arial" pitchFamily="34" charset="0"/>
              <a:cs typeface="Arial" pitchFamily="34" charset="0"/>
            </a:rPr>
            <a:t>Vegetation Management</a:t>
          </a:r>
        </a:p>
      </dgm:t>
    </dgm:pt>
    <dgm:pt modelId="{34809449-C255-44BA-9CE5-71864D742839}" type="parTrans" cxnId="{BD27D0A4-7C37-474F-8A88-6B8C3264633B}">
      <dgm:prSet/>
      <dgm:spPr/>
      <dgm:t>
        <a:bodyPr/>
        <a:lstStyle/>
        <a:p>
          <a:endParaRPr lang="en-US"/>
        </a:p>
      </dgm:t>
    </dgm:pt>
    <dgm:pt modelId="{FAE09DF7-DD94-409A-9073-07C998E7FD52}" type="sibTrans" cxnId="{BD27D0A4-7C37-474F-8A88-6B8C3264633B}">
      <dgm:prSet/>
      <dgm:spPr/>
      <dgm:t>
        <a:bodyPr/>
        <a:lstStyle/>
        <a:p>
          <a:endParaRPr lang="en-US"/>
        </a:p>
      </dgm:t>
    </dgm:pt>
    <dgm:pt modelId="{23EC9D70-8DC6-43FF-9441-7F816923151C}" type="pres">
      <dgm:prSet presAssocID="{1D552925-DDA8-45A0-9DF9-BCD0A4342131}" presName="hierChild1" presStyleCnt="0">
        <dgm:presLayoutVars>
          <dgm:orgChart val="1"/>
          <dgm:chPref val="1"/>
          <dgm:dir/>
          <dgm:animOne val="branch"/>
          <dgm:animLvl val="lvl"/>
          <dgm:resizeHandles/>
        </dgm:presLayoutVars>
      </dgm:prSet>
      <dgm:spPr/>
      <dgm:t>
        <a:bodyPr/>
        <a:lstStyle/>
        <a:p>
          <a:endParaRPr lang="en-US"/>
        </a:p>
      </dgm:t>
    </dgm:pt>
    <dgm:pt modelId="{32E48A65-D864-4BCC-A67A-8CE148BC2B57}" type="pres">
      <dgm:prSet presAssocID="{7B8B618D-0552-48EA-911B-E28660DAB06F}" presName="hierRoot1" presStyleCnt="0">
        <dgm:presLayoutVars>
          <dgm:hierBranch val="init"/>
        </dgm:presLayoutVars>
      </dgm:prSet>
      <dgm:spPr/>
    </dgm:pt>
    <dgm:pt modelId="{856AB315-8D50-4DA4-86E8-9F33E0A1D9DF}" type="pres">
      <dgm:prSet presAssocID="{7B8B618D-0552-48EA-911B-E28660DAB06F}" presName="rootComposite1" presStyleCnt="0"/>
      <dgm:spPr/>
    </dgm:pt>
    <dgm:pt modelId="{4A98BF01-82D7-4263-A7F8-906F48F62174}" type="pres">
      <dgm:prSet presAssocID="{7B8B618D-0552-48EA-911B-E28660DAB06F}" presName="rootText1" presStyleLbl="node0" presStyleIdx="0" presStyleCnt="1" custScaleX="493618" custScaleY="172425">
        <dgm:presLayoutVars>
          <dgm:chPref val="3"/>
        </dgm:presLayoutVars>
      </dgm:prSet>
      <dgm:spPr/>
      <dgm:t>
        <a:bodyPr/>
        <a:lstStyle/>
        <a:p>
          <a:endParaRPr lang="en-US"/>
        </a:p>
      </dgm:t>
    </dgm:pt>
    <dgm:pt modelId="{7B18E260-A6CA-4744-B8CB-B6E9E925E3CC}" type="pres">
      <dgm:prSet presAssocID="{7B8B618D-0552-48EA-911B-E28660DAB06F}" presName="rootConnector1" presStyleLbl="node1" presStyleIdx="0" presStyleCnt="0"/>
      <dgm:spPr/>
      <dgm:t>
        <a:bodyPr/>
        <a:lstStyle/>
        <a:p>
          <a:endParaRPr lang="en-US"/>
        </a:p>
      </dgm:t>
    </dgm:pt>
    <dgm:pt modelId="{E2780867-9605-4595-95DC-5017082814EE}" type="pres">
      <dgm:prSet presAssocID="{7B8B618D-0552-48EA-911B-E28660DAB06F}" presName="hierChild2" presStyleCnt="0"/>
      <dgm:spPr/>
    </dgm:pt>
    <dgm:pt modelId="{950BD56F-9C21-49DD-8611-6872489D11F9}" type="pres">
      <dgm:prSet presAssocID="{E5941821-0214-400F-A186-4E6096CFDC9D}" presName="Name37" presStyleLbl="parChTrans1D2" presStyleIdx="0" presStyleCnt="2"/>
      <dgm:spPr/>
      <dgm:t>
        <a:bodyPr/>
        <a:lstStyle/>
        <a:p>
          <a:endParaRPr lang="en-US"/>
        </a:p>
      </dgm:t>
    </dgm:pt>
    <dgm:pt modelId="{7979DED6-4B1B-4FC1-A4D3-8E72A2E682A1}" type="pres">
      <dgm:prSet presAssocID="{A71813CF-BEDF-4DEE-B73D-4064F99606B1}" presName="hierRoot2" presStyleCnt="0">
        <dgm:presLayoutVars>
          <dgm:hierBranch val="init"/>
        </dgm:presLayoutVars>
      </dgm:prSet>
      <dgm:spPr/>
    </dgm:pt>
    <dgm:pt modelId="{611EA916-EACF-41A6-BD7E-477CD0878D96}" type="pres">
      <dgm:prSet presAssocID="{A71813CF-BEDF-4DEE-B73D-4064F99606B1}" presName="rootComposite" presStyleCnt="0"/>
      <dgm:spPr/>
    </dgm:pt>
    <dgm:pt modelId="{83614DA3-9730-4757-951B-8C22C7169D5B}" type="pres">
      <dgm:prSet presAssocID="{A71813CF-BEDF-4DEE-B73D-4064F99606B1}" presName="rootText" presStyleLbl="node2" presStyleIdx="0" presStyleCnt="2" custScaleX="467265" custScaleY="225444">
        <dgm:presLayoutVars>
          <dgm:chPref val="3"/>
        </dgm:presLayoutVars>
      </dgm:prSet>
      <dgm:spPr/>
      <dgm:t>
        <a:bodyPr/>
        <a:lstStyle/>
        <a:p>
          <a:endParaRPr lang="en-US"/>
        </a:p>
      </dgm:t>
    </dgm:pt>
    <dgm:pt modelId="{661AF75C-5CD2-4E09-9CF1-727D090C4F31}" type="pres">
      <dgm:prSet presAssocID="{A71813CF-BEDF-4DEE-B73D-4064F99606B1}" presName="rootConnector" presStyleLbl="node2" presStyleIdx="0" presStyleCnt="2"/>
      <dgm:spPr/>
      <dgm:t>
        <a:bodyPr/>
        <a:lstStyle/>
        <a:p>
          <a:endParaRPr lang="en-US"/>
        </a:p>
      </dgm:t>
    </dgm:pt>
    <dgm:pt modelId="{B4FBC910-7AAD-4292-98B5-6118917EB0BF}" type="pres">
      <dgm:prSet presAssocID="{A71813CF-BEDF-4DEE-B73D-4064F99606B1}" presName="hierChild4" presStyleCnt="0"/>
      <dgm:spPr/>
    </dgm:pt>
    <dgm:pt modelId="{9F1D87C4-21A7-4585-8920-BD6F8CDEC781}" type="pres">
      <dgm:prSet presAssocID="{A71813CF-BEDF-4DEE-B73D-4064F99606B1}" presName="hierChild5" presStyleCnt="0"/>
      <dgm:spPr/>
    </dgm:pt>
    <dgm:pt modelId="{B01B73ED-BDDD-424C-914D-A52B115D5969}" type="pres">
      <dgm:prSet presAssocID="{E67E96D5-A61C-4C10-8404-606E399CD575}" presName="Name37" presStyleLbl="parChTrans1D2" presStyleIdx="1" presStyleCnt="2"/>
      <dgm:spPr/>
      <dgm:t>
        <a:bodyPr/>
        <a:lstStyle/>
        <a:p>
          <a:endParaRPr lang="en-US"/>
        </a:p>
      </dgm:t>
    </dgm:pt>
    <dgm:pt modelId="{0E1C5033-14B7-4000-9551-6B22D80E3D13}" type="pres">
      <dgm:prSet presAssocID="{F6003BB9-58AC-4913-B397-DF690C082F56}" presName="hierRoot2" presStyleCnt="0">
        <dgm:presLayoutVars>
          <dgm:hierBranch val="init"/>
        </dgm:presLayoutVars>
      </dgm:prSet>
      <dgm:spPr/>
    </dgm:pt>
    <dgm:pt modelId="{94C42B4A-C0F1-4A42-AE86-E281D4AC473A}" type="pres">
      <dgm:prSet presAssocID="{F6003BB9-58AC-4913-B397-DF690C082F56}" presName="rootComposite" presStyleCnt="0"/>
      <dgm:spPr/>
    </dgm:pt>
    <dgm:pt modelId="{368D1A42-BB26-43BF-B0BA-8DFCA9FF9D55}" type="pres">
      <dgm:prSet presAssocID="{F6003BB9-58AC-4913-B397-DF690C082F56}" presName="rootText" presStyleLbl="node2" presStyleIdx="1" presStyleCnt="2" custScaleX="380324" custScaleY="219682">
        <dgm:presLayoutVars>
          <dgm:chPref val="3"/>
        </dgm:presLayoutVars>
      </dgm:prSet>
      <dgm:spPr/>
      <dgm:t>
        <a:bodyPr/>
        <a:lstStyle/>
        <a:p>
          <a:endParaRPr lang="en-US"/>
        </a:p>
      </dgm:t>
    </dgm:pt>
    <dgm:pt modelId="{8BBFACEE-B6F7-4F3C-830E-D50D08014542}" type="pres">
      <dgm:prSet presAssocID="{F6003BB9-58AC-4913-B397-DF690C082F56}" presName="rootConnector" presStyleLbl="node2" presStyleIdx="1" presStyleCnt="2"/>
      <dgm:spPr/>
      <dgm:t>
        <a:bodyPr/>
        <a:lstStyle/>
        <a:p>
          <a:endParaRPr lang="en-US"/>
        </a:p>
      </dgm:t>
    </dgm:pt>
    <dgm:pt modelId="{046DD5B8-6CA5-46C2-A9FA-9758F2B94C07}" type="pres">
      <dgm:prSet presAssocID="{F6003BB9-58AC-4913-B397-DF690C082F56}" presName="hierChild4" presStyleCnt="0"/>
      <dgm:spPr/>
    </dgm:pt>
    <dgm:pt modelId="{CC300E2F-EB70-463D-A623-8F1C2B00C83F}" type="pres">
      <dgm:prSet presAssocID="{C5A58B10-4BDF-4254-BEB2-B593DF95516D}" presName="Name37" presStyleLbl="parChTrans1D3" presStyleIdx="0" presStyleCnt="3"/>
      <dgm:spPr/>
      <dgm:t>
        <a:bodyPr/>
        <a:lstStyle/>
        <a:p>
          <a:endParaRPr lang="en-US"/>
        </a:p>
      </dgm:t>
    </dgm:pt>
    <dgm:pt modelId="{DE3A3E23-EA39-41FA-8DD2-CD0874B38125}" type="pres">
      <dgm:prSet presAssocID="{D9151514-FF79-4AD7-B94B-9AF3984BAC4D}" presName="hierRoot2" presStyleCnt="0">
        <dgm:presLayoutVars>
          <dgm:hierBranch val="init"/>
        </dgm:presLayoutVars>
      </dgm:prSet>
      <dgm:spPr/>
    </dgm:pt>
    <dgm:pt modelId="{5F3F7164-2D3B-425B-B608-1567CC1BDAE0}" type="pres">
      <dgm:prSet presAssocID="{D9151514-FF79-4AD7-B94B-9AF3984BAC4D}" presName="rootComposite" presStyleCnt="0"/>
      <dgm:spPr/>
    </dgm:pt>
    <dgm:pt modelId="{ACE103DF-9768-4568-AA2D-AD53822D6643}" type="pres">
      <dgm:prSet presAssocID="{D9151514-FF79-4AD7-B94B-9AF3984BAC4D}" presName="rootText" presStyleLbl="node3" presStyleIdx="0" presStyleCnt="3" custScaleX="259776" custScaleY="193513">
        <dgm:presLayoutVars>
          <dgm:chPref val="3"/>
        </dgm:presLayoutVars>
      </dgm:prSet>
      <dgm:spPr/>
      <dgm:t>
        <a:bodyPr/>
        <a:lstStyle/>
        <a:p>
          <a:endParaRPr lang="en-US"/>
        </a:p>
      </dgm:t>
    </dgm:pt>
    <dgm:pt modelId="{352682D2-61CB-4913-B413-F1C290FB940A}" type="pres">
      <dgm:prSet presAssocID="{D9151514-FF79-4AD7-B94B-9AF3984BAC4D}" presName="rootConnector" presStyleLbl="node3" presStyleIdx="0" presStyleCnt="3"/>
      <dgm:spPr/>
      <dgm:t>
        <a:bodyPr/>
        <a:lstStyle/>
        <a:p>
          <a:endParaRPr lang="en-US"/>
        </a:p>
      </dgm:t>
    </dgm:pt>
    <dgm:pt modelId="{4067A568-8E15-44BF-B9AE-7ED851E8AC04}" type="pres">
      <dgm:prSet presAssocID="{D9151514-FF79-4AD7-B94B-9AF3984BAC4D}" presName="hierChild4" presStyleCnt="0"/>
      <dgm:spPr/>
    </dgm:pt>
    <dgm:pt modelId="{22251EB6-3829-4903-9D16-63BB46168A06}" type="pres">
      <dgm:prSet presAssocID="{D9151514-FF79-4AD7-B94B-9AF3984BAC4D}" presName="hierChild5" presStyleCnt="0"/>
      <dgm:spPr/>
    </dgm:pt>
    <dgm:pt modelId="{E36912DB-FCB2-4BC0-AD41-2305CF1C1B05}" type="pres">
      <dgm:prSet presAssocID="{31B38E00-6F00-4F62-B594-2B4D36235D2E}" presName="Name37" presStyleLbl="parChTrans1D3" presStyleIdx="1" presStyleCnt="3"/>
      <dgm:spPr/>
      <dgm:t>
        <a:bodyPr/>
        <a:lstStyle/>
        <a:p>
          <a:endParaRPr lang="en-US"/>
        </a:p>
      </dgm:t>
    </dgm:pt>
    <dgm:pt modelId="{E925B40D-FF10-4B2C-B9CC-1AAC2F905439}" type="pres">
      <dgm:prSet presAssocID="{C7012D4E-5DDB-4882-831A-8D9A224BCC0F}" presName="hierRoot2" presStyleCnt="0">
        <dgm:presLayoutVars>
          <dgm:hierBranch val="init"/>
        </dgm:presLayoutVars>
      </dgm:prSet>
      <dgm:spPr/>
    </dgm:pt>
    <dgm:pt modelId="{08CCAC87-D14E-4825-8113-87322B07582D}" type="pres">
      <dgm:prSet presAssocID="{C7012D4E-5DDB-4882-831A-8D9A224BCC0F}" presName="rootComposite" presStyleCnt="0"/>
      <dgm:spPr/>
    </dgm:pt>
    <dgm:pt modelId="{3BF7C78B-1ECB-45CF-B4E0-F6E6104947E7}" type="pres">
      <dgm:prSet presAssocID="{C7012D4E-5DDB-4882-831A-8D9A224BCC0F}" presName="rootText" presStyleLbl="node3" presStyleIdx="1" presStyleCnt="3" custScaleX="259776" custScaleY="193511">
        <dgm:presLayoutVars>
          <dgm:chPref val="3"/>
        </dgm:presLayoutVars>
      </dgm:prSet>
      <dgm:spPr/>
      <dgm:t>
        <a:bodyPr/>
        <a:lstStyle/>
        <a:p>
          <a:endParaRPr lang="en-US"/>
        </a:p>
      </dgm:t>
    </dgm:pt>
    <dgm:pt modelId="{7EA8A60E-B495-4CDF-9A53-031151394651}" type="pres">
      <dgm:prSet presAssocID="{C7012D4E-5DDB-4882-831A-8D9A224BCC0F}" presName="rootConnector" presStyleLbl="node3" presStyleIdx="1" presStyleCnt="3"/>
      <dgm:spPr/>
      <dgm:t>
        <a:bodyPr/>
        <a:lstStyle/>
        <a:p>
          <a:endParaRPr lang="en-US"/>
        </a:p>
      </dgm:t>
    </dgm:pt>
    <dgm:pt modelId="{97B22842-8842-42D0-A976-4D4084860B55}" type="pres">
      <dgm:prSet presAssocID="{C7012D4E-5DDB-4882-831A-8D9A224BCC0F}" presName="hierChild4" presStyleCnt="0"/>
      <dgm:spPr/>
    </dgm:pt>
    <dgm:pt modelId="{1BD95A79-4069-40AA-98E6-08382DD42578}" type="pres">
      <dgm:prSet presAssocID="{C7012D4E-5DDB-4882-831A-8D9A224BCC0F}" presName="hierChild5" presStyleCnt="0"/>
      <dgm:spPr/>
    </dgm:pt>
    <dgm:pt modelId="{55071499-8783-4713-9C0A-0079AB700998}" type="pres">
      <dgm:prSet presAssocID="{34809449-C255-44BA-9CE5-71864D742839}" presName="Name37" presStyleLbl="parChTrans1D3" presStyleIdx="2" presStyleCnt="3"/>
      <dgm:spPr/>
      <dgm:t>
        <a:bodyPr/>
        <a:lstStyle/>
        <a:p>
          <a:endParaRPr lang="en-US"/>
        </a:p>
      </dgm:t>
    </dgm:pt>
    <dgm:pt modelId="{5458E8B3-2CEE-4829-99E9-CA67D4FE2FA8}" type="pres">
      <dgm:prSet presAssocID="{B942F054-8CA1-4253-A5DF-CE7EEA735DCC}" presName="hierRoot2" presStyleCnt="0">
        <dgm:presLayoutVars>
          <dgm:hierBranch val="init"/>
        </dgm:presLayoutVars>
      </dgm:prSet>
      <dgm:spPr/>
    </dgm:pt>
    <dgm:pt modelId="{399BD097-9EB5-45F6-B321-0CE7DE06A0CF}" type="pres">
      <dgm:prSet presAssocID="{B942F054-8CA1-4253-A5DF-CE7EEA735DCC}" presName="rootComposite" presStyleCnt="0"/>
      <dgm:spPr/>
    </dgm:pt>
    <dgm:pt modelId="{82401C2E-64EE-409B-A68D-F91629A408BA}" type="pres">
      <dgm:prSet presAssocID="{B942F054-8CA1-4253-A5DF-CE7EEA735DCC}" presName="rootText" presStyleLbl="node3" presStyleIdx="2" presStyleCnt="3" custScaleX="274050" custScaleY="193512">
        <dgm:presLayoutVars>
          <dgm:chPref val="3"/>
        </dgm:presLayoutVars>
      </dgm:prSet>
      <dgm:spPr/>
      <dgm:t>
        <a:bodyPr/>
        <a:lstStyle/>
        <a:p>
          <a:endParaRPr lang="en-US"/>
        </a:p>
      </dgm:t>
    </dgm:pt>
    <dgm:pt modelId="{5F948195-DC61-4558-8C65-E5A31C98A988}" type="pres">
      <dgm:prSet presAssocID="{B942F054-8CA1-4253-A5DF-CE7EEA735DCC}" presName="rootConnector" presStyleLbl="node3" presStyleIdx="2" presStyleCnt="3"/>
      <dgm:spPr/>
      <dgm:t>
        <a:bodyPr/>
        <a:lstStyle/>
        <a:p>
          <a:endParaRPr lang="en-US"/>
        </a:p>
      </dgm:t>
    </dgm:pt>
    <dgm:pt modelId="{E64E1FC0-0192-4DAC-8813-63D1744FFAD3}" type="pres">
      <dgm:prSet presAssocID="{B942F054-8CA1-4253-A5DF-CE7EEA735DCC}" presName="hierChild4" presStyleCnt="0"/>
      <dgm:spPr/>
    </dgm:pt>
    <dgm:pt modelId="{8B5C1B77-3706-4454-9C8B-DC59E1F88ECF}" type="pres">
      <dgm:prSet presAssocID="{B942F054-8CA1-4253-A5DF-CE7EEA735DCC}" presName="hierChild5" presStyleCnt="0"/>
      <dgm:spPr/>
    </dgm:pt>
    <dgm:pt modelId="{BE0CE56C-96EE-4DB6-9168-C8E1D1E5E242}" type="pres">
      <dgm:prSet presAssocID="{F6003BB9-58AC-4913-B397-DF690C082F56}" presName="hierChild5" presStyleCnt="0"/>
      <dgm:spPr/>
    </dgm:pt>
    <dgm:pt modelId="{9EEAEBD9-DC0B-4E94-910E-C3CA13DABEB1}" type="pres">
      <dgm:prSet presAssocID="{7B8B618D-0552-48EA-911B-E28660DAB06F}" presName="hierChild3" presStyleCnt="0"/>
      <dgm:spPr/>
    </dgm:pt>
  </dgm:ptLst>
  <dgm:cxnLst>
    <dgm:cxn modelId="{F7692D08-EE3D-4BD2-B929-FD1E2EB01F8A}" type="presOf" srcId="{C5A58B10-4BDF-4254-BEB2-B593DF95516D}" destId="{CC300E2F-EB70-463D-A623-8F1C2B00C83F}" srcOrd="0" destOrd="0" presId="urn:microsoft.com/office/officeart/2005/8/layout/orgChart1"/>
    <dgm:cxn modelId="{4C9A6FC0-6CDC-47B9-90EB-DD0AD83C301F}" type="presOf" srcId="{D9151514-FF79-4AD7-B94B-9AF3984BAC4D}" destId="{ACE103DF-9768-4568-AA2D-AD53822D6643}" srcOrd="0" destOrd="0" presId="urn:microsoft.com/office/officeart/2005/8/layout/orgChart1"/>
    <dgm:cxn modelId="{3BD14BF5-4156-4D60-8B81-BC8E92710237}" type="presOf" srcId="{A71813CF-BEDF-4DEE-B73D-4064F99606B1}" destId="{661AF75C-5CD2-4E09-9CF1-727D090C4F31}" srcOrd="1" destOrd="0" presId="urn:microsoft.com/office/officeart/2005/8/layout/orgChart1"/>
    <dgm:cxn modelId="{7FBCC4B8-0921-4856-AF26-A08FBB4C0084}" type="presOf" srcId="{F6003BB9-58AC-4913-B397-DF690C082F56}" destId="{8BBFACEE-B6F7-4F3C-830E-D50D08014542}" srcOrd="1" destOrd="0" presId="urn:microsoft.com/office/officeart/2005/8/layout/orgChart1"/>
    <dgm:cxn modelId="{C6E321CE-2AAA-4519-B160-8C10A420E867}" type="presOf" srcId="{E67E96D5-A61C-4C10-8404-606E399CD575}" destId="{B01B73ED-BDDD-424C-914D-A52B115D5969}" srcOrd="0" destOrd="0" presId="urn:microsoft.com/office/officeart/2005/8/layout/orgChart1"/>
    <dgm:cxn modelId="{766EDEB7-FA54-4F34-B376-9E465FF9135B}" type="presOf" srcId="{B942F054-8CA1-4253-A5DF-CE7EEA735DCC}" destId="{82401C2E-64EE-409B-A68D-F91629A408BA}" srcOrd="0" destOrd="0" presId="urn:microsoft.com/office/officeart/2005/8/layout/orgChart1"/>
    <dgm:cxn modelId="{493BD7D7-24B2-4D8A-AF1E-99B8BBDEB42B}" type="presOf" srcId="{D9151514-FF79-4AD7-B94B-9AF3984BAC4D}" destId="{352682D2-61CB-4913-B413-F1C290FB940A}" srcOrd="1" destOrd="0" presId="urn:microsoft.com/office/officeart/2005/8/layout/orgChart1"/>
    <dgm:cxn modelId="{CF972F7C-41CE-4E7E-B92C-CB776677EF34}" srcId="{F6003BB9-58AC-4913-B397-DF690C082F56}" destId="{C7012D4E-5DDB-4882-831A-8D9A224BCC0F}" srcOrd="1" destOrd="0" parTransId="{31B38E00-6F00-4F62-B594-2B4D36235D2E}" sibTransId="{D7011A4F-E624-405F-9E36-91BE1EAC25CC}"/>
    <dgm:cxn modelId="{3E5C6FF3-6803-46A6-B446-4370B5F0595E}" type="presOf" srcId="{31B38E00-6F00-4F62-B594-2B4D36235D2E}" destId="{E36912DB-FCB2-4BC0-AD41-2305CF1C1B05}" srcOrd="0" destOrd="0" presId="urn:microsoft.com/office/officeart/2005/8/layout/orgChart1"/>
    <dgm:cxn modelId="{C86D9B4B-A203-470A-A179-15E4E5F63AB5}" type="presOf" srcId="{B942F054-8CA1-4253-A5DF-CE7EEA735DCC}" destId="{5F948195-DC61-4558-8C65-E5A31C98A988}" srcOrd="1" destOrd="0" presId="urn:microsoft.com/office/officeart/2005/8/layout/orgChart1"/>
    <dgm:cxn modelId="{441B4EE5-D948-411F-B1A3-0E12129FB3D6}" type="presOf" srcId="{7B8B618D-0552-48EA-911B-E28660DAB06F}" destId="{4A98BF01-82D7-4263-A7F8-906F48F62174}" srcOrd="0" destOrd="0" presId="urn:microsoft.com/office/officeart/2005/8/layout/orgChart1"/>
    <dgm:cxn modelId="{79D84926-EF0E-4FE3-873F-F9A45C444264}" type="presOf" srcId="{C7012D4E-5DDB-4882-831A-8D9A224BCC0F}" destId="{3BF7C78B-1ECB-45CF-B4E0-F6E6104947E7}" srcOrd="0" destOrd="0" presId="urn:microsoft.com/office/officeart/2005/8/layout/orgChart1"/>
    <dgm:cxn modelId="{E3E037DF-D38A-48B0-98BB-64749F8794C1}" srcId="{7B8B618D-0552-48EA-911B-E28660DAB06F}" destId="{F6003BB9-58AC-4913-B397-DF690C082F56}" srcOrd="1" destOrd="0" parTransId="{E67E96D5-A61C-4C10-8404-606E399CD575}" sibTransId="{49F8CD58-5602-4841-B334-68E9D5A881F9}"/>
    <dgm:cxn modelId="{BD27D0A4-7C37-474F-8A88-6B8C3264633B}" srcId="{F6003BB9-58AC-4913-B397-DF690C082F56}" destId="{B942F054-8CA1-4253-A5DF-CE7EEA735DCC}" srcOrd="2" destOrd="0" parTransId="{34809449-C255-44BA-9CE5-71864D742839}" sibTransId="{FAE09DF7-DD94-409A-9073-07C998E7FD52}"/>
    <dgm:cxn modelId="{B5F4EBEA-4DF2-4823-8656-10A5DFF08E0B}" srcId="{7B8B618D-0552-48EA-911B-E28660DAB06F}" destId="{A71813CF-BEDF-4DEE-B73D-4064F99606B1}" srcOrd="0" destOrd="0" parTransId="{E5941821-0214-400F-A186-4E6096CFDC9D}" sibTransId="{A9E77AB9-2BDC-4C9C-874B-244D047189AA}"/>
    <dgm:cxn modelId="{FDBBD925-0DF5-46EB-9559-AE8D44A141C7}" type="presOf" srcId="{C7012D4E-5DDB-4882-831A-8D9A224BCC0F}" destId="{7EA8A60E-B495-4CDF-9A53-031151394651}" srcOrd="1" destOrd="0" presId="urn:microsoft.com/office/officeart/2005/8/layout/orgChart1"/>
    <dgm:cxn modelId="{B3403570-EA2F-4875-836F-04C00E89FBE5}" type="presOf" srcId="{F6003BB9-58AC-4913-B397-DF690C082F56}" destId="{368D1A42-BB26-43BF-B0BA-8DFCA9FF9D55}" srcOrd="0" destOrd="0" presId="urn:microsoft.com/office/officeart/2005/8/layout/orgChart1"/>
    <dgm:cxn modelId="{2E6A16A7-FBC2-4291-B7F2-5805C24C7B9D}" type="presOf" srcId="{34809449-C255-44BA-9CE5-71864D742839}" destId="{55071499-8783-4713-9C0A-0079AB700998}" srcOrd="0" destOrd="0" presId="urn:microsoft.com/office/officeart/2005/8/layout/orgChart1"/>
    <dgm:cxn modelId="{02012EBE-256A-4693-9F3E-7F47086A3AEF}" srcId="{1D552925-DDA8-45A0-9DF9-BCD0A4342131}" destId="{7B8B618D-0552-48EA-911B-E28660DAB06F}" srcOrd="0" destOrd="0" parTransId="{FAFD9B7E-AFAC-45D9-A626-1E46FCB56B8E}" sibTransId="{3580AB88-7182-4EF3-9007-2CFA65CBEBA5}"/>
    <dgm:cxn modelId="{EBB35427-4A3A-48DF-81B1-B9E7864CDB9A}" type="presOf" srcId="{1D552925-DDA8-45A0-9DF9-BCD0A4342131}" destId="{23EC9D70-8DC6-43FF-9441-7F816923151C}" srcOrd="0" destOrd="0" presId="urn:microsoft.com/office/officeart/2005/8/layout/orgChart1"/>
    <dgm:cxn modelId="{D43D3651-4EC4-42AE-81C7-294B39E58734}" type="presOf" srcId="{A71813CF-BEDF-4DEE-B73D-4064F99606B1}" destId="{83614DA3-9730-4757-951B-8C22C7169D5B}" srcOrd="0" destOrd="0" presId="urn:microsoft.com/office/officeart/2005/8/layout/orgChart1"/>
    <dgm:cxn modelId="{E0FC3F62-B69D-4D04-8CDF-ED0B49870559}" srcId="{F6003BB9-58AC-4913-B397-DF690C082F56}" destId="{D9151514-FF79-4AD7-B94B-9AF3984BAC4D}" srcOrd="0" destOrd="0" parTransId="{C5A58B10-4BDF-4254-BEB2-B593DF95516D}" sibTransId="{050E38A8-F5AC-41CE-9311-5F6D0DCE4AB6}"/>
    <dgm:cxn modelId="{731EF091-5970-4192-BACF-B922C060F734}" type="presOf" srcId="{7B8B618D-0552-48EA-911B-E28660DAB06F}" destId="{7B18E260-A6CA-4744-B8CB-B6E9E925E3CC}" srcOrd="1" destOrd="0" presId="urn:microsoft.com/office/officeart/2005/8/layout/orgChart1"/>
    <dgm:cxn modelId="{5E647115-DB62-4E57-9B3D-AAC91210AA0F}" type="presOf" srcId="{E5941821-0214-400F-A186-4E6096CFDC9D}" destId="{950BD56F-9C21-49DD-8611-6872489D11F9}" srcOrd="0" destOrd="0" presId="urn:microsoft.com/office/officeart/2005/8/layout/orgChart1"/>
    <dgm:cxn modelId="{8B481500-E467-4351-808D-B9926C026456}" type="presParOf" srcId="{23EC9D70-8DC6-43FF-9441-7F816923151C}" destId="{32E48A65-D864-4BCC-A67A-8CE148BC2B57}" srcOrd="0" destOrd="0" presId="urn:microsoft.com/office/officeart/2005/8/layout/orgChart1"/>
    <dgm:cxn modelId="{ADC656D1-9E92-4D6E-AA40-0B7AF92E72DD}" type="presParOf" srcId="{32E48A65-D864-4BCC-A67A-8CE148BC2B57}" destId="{856AB315-8D50-4DA4-86E8-9F33E0A1D9DF}" srcOrd="0" destOrd="0" presId="urn:microsoft.com/office/officeart/2005/8/layout/orgChart1"/>
    <dgm:cxn modelId="{F4E4A7A1-9A55-4689-89DB-6CFD12C81CCE}" type="presParOf" srcId="{856AB315-8D50-4DA4-86E8-9F33E0A1D9DF}" destId="{4A98BF01-82D7-4263-A7F8-906F48F62174}" srcOrd="0" destOrd="0" presId="urn:microsoft.com/office/officeart/2005/8/layout/orgChart1"/>
    <dgm:cxn modelId="{BB09CC98-12B7-43AC-9FEF-776E0E573E45}" type="presParOf" srcId="{856AB315-8D50-4DA4-86E8-9F33E0A1D9DF}" destId="{7B18E260-A6CA-4744-B8CB-B6E9E925E3CC}" srcOrd="1" destOrd="0" presId="urn:microsoft.com/office/officeart/2005/8/layout/orgChart1"/>
    <dgm:cxn modelId="{7A5BC24C-C443-418B-9755-7CF09C36F648}" type="presParOf" srcId="{32E48A65-D864-4BCC-A67A-8CE148BC2B57}" destId="{E2780867-9605-4595-95DC-5017082814EE}" srcOrd="1" destOrd="0" presId="urn:microsoft.com/office/officeart/2005/8/layout/orgChart1"/>
    <dgm:cxn modelId="{65852C65-5E05-4B57-87F3-CD46AB491040}" type="presParOf" srcId="{E2780867-9605-4595-95DC-5017082814EE}" destId="{950BD56F-9C21-49DD-8611-6872489D11F9}" srcOrd="0" destOrd="0" presId="urn:microsoft.com/office/officeart/2005/8/layout/orgChart1"/>
    <dgm:cxn modelId="{4C174016-FCEF-4E7E-B737-D54C11C449B8}" type="presParOf" srcId="{E2780867-9605-4595-95DC-5017082814EE}" destId="{7979DED6-4B1B-4FC1-A4D3-8E72A2E682A1}" srcOrd="1" destOrd="0" presId="urn:microsoft.com/office/officeart/2005/8/layout/orgChart1"/>
    <dgm:cxn modelId="{2FCF3232-760C-43B7-8428-5924AB3DDDB4}" type="presParOf" srcId="{7979DED6-4B1B-4FC1-A4D3-8E72A2E682A1}" destId="{611EA916-EACF-41A6-BD7E-477CD0878D96}" srcOrd="0" destOrd="0" presId="urn:microsoft.com/office/officeart/2005/8/layout/orgChart1"/>
    <dgm:cxn modelId="{EDAFE248-1182-4F4B-A839-58CD7B282463}" type="presParOf" srcId="{611EA916-EACF-41A6-BD7E-477CD0878D96}" destId="{83614DA3-9730-4757-951B-8C22C7169D5B}" srcOrd="0" destOrd="0" presId="urn:microsoft.com/office/officeart/2005/8/layout/orgChart1"/>
    <dgm:cxn modelId="{C33130D8-5F66-4876-9DCA-48952ABABC5A}" type="presParOf" srcId="{611EA916-EACF-41A6-BD7E-477CD0878D96}" destId="{661AF75C-5CD2-4E09-9CF1-727D090C4F31}" srcOrd="1" destOrd="0" presId="urn:microsoft.com/office/officeart/2005/8/layout/orgChart1"/>
    <dgm:cxn modelId="{51008AC6-4A21-4EF7-878C-7639F77DFE9C}" type="presParOf" srcId="{7979DED6-4B1B-4FC1-A4D3-8E72A2E682A1}" destId="{B4FBC910-7AAD-4292-98B5-6118917EB0BF}" srcOrd="1" destOrd="0" presId="urn:microsoft.com/office/officeart/2005/8/layout/orgChart1"/>
    <dgm:cxn modelId="{A1896E23-D8C1-4EF9-A20F-6B890E01EF14}" type="presParOf" srcId="{7979DED6-4B1B-4FC1-A4D3-8E72A2E682A1}" destId="{9F1D87C4-21A7-4585-8920-BD6F8CDEC781}" srcOrd="2" destOrd="0" presId="urn:microsoft.com/office/officeart/2005/8/layout/orgChart1"/>
    <dgm:cxn modelId="{93CC1D68-86B8-4499-ACEF-E5EF476144EE}" type="presParOf" srcId="{E2780867-9605-4595-95DC-5017082814EE}" destId="{B01B73ED-BDDD-424C-914D-A52B115D5969}" srcOrd="2" destOrd="0" presId="urn:microsoft.com/office/officeart/2005/8/layout/orgChart1"/>
    <dgm:cxn modelId="{C619AF8C-E580-45DB-A1A1-2A2C5BE54080}" type="presParOf" srcId="{E2780867-9605-4595-95DC-5017082814EE}" destId="{0E1C5033-14B7-4000-9551-6B22D80E3D13}" srcOrd="3" destOrd="0" presId="urn:microsoft.com/office/officeart/2005/8/layout/orgChart1"/>
    <dgm:cxn modelId="{3969116D-B0FD-4015-83CC-226129F62559}" type="presParOf" srcId="{0E1C5033-14B7-4000-9551-6B22D80E3D13}" destId="{94C42B4A-C0F1-4A42-AE86-E281D4AC473A}" srcOrd="0" destOrd="0" presId="urn:microsoft.com/office/officeart/2005/8/layout/orgChart1"/>
    <dgm:cxn modelId="{D1BDE1C3-3718-4095-90EF-67A60D67F42B}" type="presParOf" srcId="{94C42B4A-C0F1-4A42-AE86-E281D4AC473A}" destId="{368D1A42-BB26-43BF-B0BA-8DFCA9FF9D55}" srcOrd="0" destOrd="0" presId="urn:microsoft.com/office/officeart/2005/8/layout/orgChart1"/>
    <dgm:cxn modelId="{F0B84F9B-95E0-4A95-80AB-F93468D54624}" type="presParOf" srcId="{94C42B4A-C0F1-4A42-AE86-E281D4AC473A}" destId="{8BBFACEE-B6F7-4F3C-830E-D50D08014542}" srcOrd="1" destOrd="0" presId="urn:microsoft.com/office/officeart/2005/8/layout/orgChart1"/>
    <dgm:cxn modelId="{D3370780-1D11-4845-8D91-38BF5F49F3D1}" type="presParOf" srcId="{0E1C5033-14B7-4000-9551-6B22D80E3D13}" destId="{046DD5B8-6CA5-46C2-A9FA-9758F2B94C07}" srcOrd="1" destOrd="0" presId="urn:microsoft.com/office/officeart/2005/8/layout/orgChart1"/>
    <dgm:cxn modelId="{94E06D93-0A9D-4376-81A7-21053398CCA8}" type="presParOf" srcId="{046DD5B8-6CA5-46C2-A9FA-9758F2B94C07}" destId="{CC300E2F-EB70-463D-A623-8F1C2B00C83F}" srcOrd="0" destOrd="0" presId="urn:microsoft.com/office/officeart/2005/8/layout/orgChart1"/>
    <dgm:cxn modelId="{28D56915-2BC9-4BB4-A8C4-DE41FEF7EFA7}" type="presParOf" srcId="{046DD5B8-6CA5-46C2-A9FA-9758F2B94C07}" destId="{DE3A3E23-EA39-41FA-8DD2-CD0874B38125}" srcOrd="1" destOrd="0" presId="urn:microsoft.com/office/officeart/2005/8/layout/orgChart1"/>
    <dgm:cxn modelId="{A7BAA520-1BB5-47E6-9BE0-8E2033540E13}" type="presParOf" srcId="{DE3A3E23-EA39-41FA-8DD2-CD0874B38125}" destId="{5F3F7164-2D3B-425B-B608-1567CC1BDAE0}" srcOrd="0" destOrd="0" presId="urn:microsoft.com/office/officeart/2005/8/layout/orgChart1"/>
    <dgm:cxn modelId="{D8B64FC7-B2C2-4A0C-BEEF-1169542955C2}" type="presParOf" srcId="{5F3F7164-2D3B-425B-B608-1567CC1BDAE0}" destId="{ACE103DF-9768-4568-AA2D-AD53822D6643}" srcOrd="0" destOrd="0" presId="urn:microsoft.com/office/officeart/2005/8/layout/orgChart1"/>
    <dgm:cxn modelId="{25A9B55F-0090-444E-8794-30D201C6FAFD}" type="presParOf" srcId="{5F3F7164-2D3B-425B-B608-1567CC1BDAE0}" destId="{352682D2-61CB-4913-B413-F1C290FB940A}" srcOrd="1" destOrd="0" presId="urn:microsoft.com/office/officeart/2005/8/layout/orgChart1"/>
    <dgm:cxn modelId="{7B914F59-D4BB-4A0D-97B5-3DDF8131C25E}" type="presParOf" srcId="{DE3A3E23-EA39-41FA-8DD2-CD0874B38125}" destId="{4067A568-8E15-44BF-B9AE-7ED851E8AC04}" srcOrd="1" destOrd="0" presId="urn:microsoft.com/office/officeart/2005/8/layout/orgChart1"/>
    <dgm:cxn modelId="{EF5787BD-588B-44E9-B0D9-C7C3A862DB40}" type="presParOf" srcId="{DE3A3E23-EA39-41FA-8DD2-CD0874B38125}" destId="{22251EB6-3829-4903-9D16-63BB46168A06}" srcOrd="2" destOrd="0" presId="urn:microsoft.com/office/officeart/2005/8/layout/orgChart1"/>
    <dgm:cxn modelId="{ABA4D19D-2076-4231-A104-2169E571F430}" type="presParOf" srcId="{046DD5B8-6CA5-46C2-A9FA-9758F2B94C07}" destId="{E36912DB-FCB2-4BC0-AD41-2305CF1C1B05}" srcOrd="2" destOrd="0" presId="urn:microsoft.com/office/officeart/2005/8/layout/orgChart1"/>
    <dgm:cxn modelId="{A63659EB-FE14-4F18-8896-91704C09B395}" type="presParOf" srcId="{046DD5B8-6CA5-46C2-A9FA-9758F2B94C07}" destId="{E925B40D-FF10-4B2C-B9CC-1AAC2F905439}" srcOrd="3" destOrd="0" presId="urn:microsoft.com/office/officeart/2005/8/layout/orgChart1"/>
    <dgm:cxn modelId="{EAF1976E-3DC2-4340-A950-BAC2185741BF}" type="presParOf" srcId="{E925B40D-FF10-4B2C-B9CC-1AAC2F905439}" destId="{08CCAC87-D14E-4825-8113-87322B07582D}" srcOrd="0" destOrd="0" presId="urn:microsoft.com/office/officeart/2005/8/layout/orgChart1"/>
    <dgm:cxn modelId="{7A692BC4-696B-4F14-8D3C-CCEEEDDE2106}" type="presParOf" srcId="{08CCAC87-D14E-4825-8113-87322B07582D}" destId="{3BF7C78B-1ECB-45CF-B4E0-F6E6104947E7}" srcOrd="0" destOrd="0" presId="urn:microsoft.com/office/officeart/2005/8/layout/orgChart1"/>
    <dgm:cxn modelId="{07C5CECC-A854-4949-A4B9-B127CA616A08}" type="presParOf" srcId="{08CCAC87-D14E-4825-8113-87322B07582D}" destId="{7EA8A60E-B495-4CDF-9A53-031151394651}" srcOrd="1" destOrd="0" presId="urn:microsoft.com/office/officeart/2005/8/layout/orgChart1"/>
    <dgm:cxn modelId="{5295B847-0265-4BE6-9A75-1E7BF2BCE196}" type="presParOf" srcId="{E925B40D-FF10-4B2C-B9CC-1AAC2F905439}" destId="{97B22842-8842-42D0-A976-4D4084860B55}" srcOrd="1" destOrd="0" presId="urn:microsoft.com/office/officeart/2005/8/layout/orgChart1"/>
    <dgm:cxn modelId="{B32E15BB-4786-4B20-80D9-8B42766B157F}" type="presParOf" srcId="{E925B40D-FF10-4B2C-B9CC-1AAC2F905439}" destId="{1BD95A79-4069-40AA-98E6-08382DD42578}" srcOrd="2" destOrd="0" presId="urn:microsoft.com/office/officeart/2005/8/layout/orgChart1"/>
    <dgm:cxn modelId="{EB376F17-7215-47F8-87A5-103B62CA3F00}" type="presParOf" srcId="{046DD5B8-6CA5-46C2-A9FA-9758F2B94C07}" destId="{55071499-8783-4713-9C0A-0079AB700998}" srcOrd="4" destOrd="0" presId="urn:microsoft.com/office/officeart/2005/8/layout/orgChart1"/>
    <dgm:cxn modelId="{AB5C47CF-EDEA-49E2-9734-4CE979F5C530}" type="presParOf" srcId="{046DD5B8-6CA5-46C2-A9FA-9758F2B94C07}" destId="{5458E8B3-2CEE-4829-99E9-CA67D4FE2FA8}" srcOrd="5" destOrd="0" presId="urn:microsoft.com/office/officeart/2005/8/layout/orgChart1"/>
    <dgm:cxn modelId="{E95F2AEA-3DAC-48A9-97D5-8DDF93D28697}" type="presParOf" srcId="{5458E8B3-2CEE-4829-99E9-CA67D4FE2FA8}" destId="{399BD097-9EB5-45F6-B321-0CE7DE06A0CF}" srcOrd="0" destOrd="0" presId="urn:microsoft.com/office/officeart/2005/8/layout/orgChart1"/>
    <dgm:cxn modelId="{01AEB558-F688-41CE-A7FF-A82121BEE034}" type="presParOf" srcId="{399BD097-9EB5-45F6-B321-0CE7DE06A0CF}" destId="{82401C2E-64EE-409B-A68D-F91629A408BA}" srcOrd="0" destOrd="0" presId="urn:microsoft.com/office/officeart/2005/8/layout/orgChart1"/>
    <dgm:cxn modelId="{E31CF4A3-8799-4275-B7E8-5C2162AB8B45}" type="presParOf" srcId="{399BD097-9EB5-45F6-B321-0CE7DE06A0CF}" destId="{5F948195-DC61-4558-8C65-E5A31C98A988}" srcOrd="1" destOrd="0" presId="urn:microsoft.com/office/officeart/2005/8/layout/orgChart1"/>
    <dgm:cxn modelId="{221025ED-D74A-4DC0-8BCF-713F5B3EB03A}" type="presParOf" srcId="{5458E8B3-2CEE-4829-99E9-CA67D4FE2FA8}" destId="{E64E1FC0-0192-4DAC-8813-63D1744FFAD3}" srcOrd="1" destOrd="0" presId="urn:microsoft.com/office/officeart/2005/8/layout/orgChart1"/>
    <dgm:cxn modelId="{79E46D0C-E4ED-4F48-A8D8-F380CB8CC1BF}" type="presParOf" srcId="{5458E8B3-2CEE-4829-99E9-CA67D4FE2FA8}" destId="{8B5C1B77-3706-4454-9C8B-DC59E1F88ECF}" srcOrd="2" destOrd="0" presId="urn:microsoft.com/office/officeart/2005/8/layout/orgChart1"/>
    <dgm:cxn modelId="{47CEE18F-CEB7-4C9E-B2E6-639A1D07CA52}" type="presParOf" srcId="{0E1C5033-14B7-4000-9551-6B22D80E3D13}" destId="{BE0CE56C-96EE-4DB6-9168-C8E1D1E5E242}" srcOrd="2" destOrd="0" presId="urn:microsoft.com/office/officeart/2005/8/layout/orgChart1"/>
    <dgm:cxn modelId="{D39189E5-4B53-41CA-8A74-2E95572E60A5}" type="presParOf" srcId="{32E48A65-D864-4BCC-A67A-8CE148BC2B57}" destId="{9EEAEBD9-DC0B-4E94-910E-C3CA13DABEB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552925-DDA8-45A0-9DF9-BCD0A4342131}" type="doc">
      <dgm:prSet loTypeId="urn:microsoft.com/office/officeart/2005/8/layout/orgChart1" loCatId="hierarchy" qsTypeId="urn:microsoft.com/office/officeart/2005/8/quickstyle/3d2" qsCatId="3D" csTypeId="urn:microsoft.com/office/officeart/2005/8/colors/colorful3" csCatId="colorful" phldr="1"/>
      <dgm:spPr/>
      <dgm:t>
        <a:bodyPr/>
        <a:lstStyle/>
        <a:p>
          <a:endParaRPr lang="en-US"/>
        </a:p>
      </dgm:t>
    </dgm:pt>
    <dgm:pt modelId="{F46BF224-3409-4170-99A4-B481D5B6D9A2}">
      <dgm:prSet phldrT="[Text]" custT="1"/>
      <dgm:spPr/>
      <dgm:t>
        <a:bodyPr/>
        <a:lstStyle/>
        <a:p>
          <a:r>
            <a:rPr lang="en-US" sz="1200" dirty="0">
              <a:latin typeface="Arial" pitchFamily="34" charset="0"/>
              <a:cs typeface="Arial" pitchFamily="34" charset="0"/>
            </a:rPr>
            <a:t>General Counsel</a:t>
          </a:r>
        </a:p>
      </dgm:t>
    </dgm:pt>
    <dgm:pt modelId="{C71B5A7F-179A-4C70-BA09-72D888253876}" type="parTrans" cxnId="{6B420B14-C857-4A27-9EE0-2C1DC0E756CB}">
      <dgm:prSet/>
      <dgm:spPr/>
      <dgm:t>
        <a:bodyPr/>
        <a:lstStyle/>
        <a:p>
          <a:endParaRPr lang="en-US"/>
        </a:p>
      </dgm:t>
    </dgm:pt>
    <dgm:pt modelId="{5E3C6CE8-C9FA-451D-8462-7ED25FF0A501}" type="sibTrans" cxnId="{6B420B14-C857-4A27-9EE0-2C1DC0E756CB}">
      <dgm:prSet/>
      <dgm:spPr/>
      <dgm:t>
        <a:bodyPr/>
        <a:lstStyle/>
        <a:p>
          <a:endParaRPr lang="en-US"/>
        </a:p>
      </dgm:t>
    </dgm:pt>
    <dgm:pt modelId="{0A2E8522-9FC2-4BFB-A845-22373B3DF2FA}">
      <dgm:prSet custT="1"/>
      <dgm:spPr/>
      <dgm:t>
        <a:bodyPr/>
        <a:lstStyle/>
        <a:p>
          <a:r>
            <a:rPr lang="en-US" sz="1100" dirty="0">
              <a:latin typeface="Arial" pitchFamily="34" charset="0"/>
              <a:cs typeface="Arial" pitchFamily="34" charset="0"/>
            </a:rPr>
            <a:t>Legal</a:t>
          </a:r>
        </a:p>
      </dgm:t>
    </dgm:pt>
    <dgm:pt modelId="{A5BB63EC-ECDD-4523-9B41-940649BECA76}" type="parTrans" cxnId="{425EF53A-5AFE-4DF1-BC54-12F5743EA81C}">
      <dgm:prSet/>
      <dgm:spPr/>
      <dgm:t>
        <a:bodyPr/>
        <a:lstStyle/>
        <a:p>
          <a:endParaRPr lang="en-US"/>
        </a:p>
      </dgm:t>
    </dgm:pt>
    <dgm:pt modelId="{2D362DB5-4314-4015-A66E-E4BF03E2A54C}" type="sibTrans" cxnId="{425EF53A-5AFE-4DF1-BC54-12F5743EA81C}">
      <dgm:prSet/>
      <dgm:spPr/>
      <dgm:t>
        <a:bodyPr/>
        <a:lstStyle/>
        <a:p>
          <a:endParaRPr lang="en-US"/>
        </a:p>
      </dgm:t>
    </dgm:pt>
    <dgm:pt modelId="{7A4879B5-7EDB-49AB-8D23-BEF8F2D0106C}">
      <dgm:prSet custT="1"/>
      <dgm:spPr/>
      <dgm:t>
        <a:bodyPr/>
        <a:lstStyle/>
        <a:p>
          <a:r>
            <a:rPr lang="en-US" sz="1100" dirty="0">
              <a:latin typeface="Arial" pitchFamily="34" charset="0"/>
              <a:cs typeface="Arial" pitchFamily="34" charset="0"/>
            </a:rPr>
            <a:t>Claims</a:t>
          </a:r>
        </a:p>
      </dgm:t>
    </dgm:pt>
    <dgm:pt modelId="{C1D6FC4C-CA63-4F59-A855-FEFBE102E89B}" type="parTrans" cxnId="{F36BFD5C-FD4E-4D7D-A86F-431B38F9AB39}">
      <dgm:prSet/>
      <dgm:spPr/>
      <dgm:t>
        <a:bodyPr/>
        <a:lstStyle/>
        <a:p>
          <a:endParaRPr lang="en-US"/>
        </a:p>
      </dgm:t>
    </dgm:pt>
    <dgm:pt modelId="{EDA08E3C-C186-4805-9E68-997C7C9633F7}" type="sibTrans" cxnId="{F36BFD5C-FD4E-4D7D-A86F-431B38F9AB39}">
      <dgm:prSet/>
      <dgm:spPr/>
      <dgm:t>
        <a:bodyPr/>
        <a:lstStyle/>
        <a:p>
          <a:endParaRPr lang="en-US"/>
        </a:p>
      </dgm:t>
    </dgm:pt>
    <dgm:pt modelId="{23EC9D70-8DC6-43FF-9441-7F816923151C}" type="pres">
      <dgm:prSet presAssocID="{1D552925-DDA8-45A0-9DF9-BCD0A4342131}" presName="hierChild1" presStyleCnt="0">
        <dgm:presLayoutVars>
          <dgm:orgChart val="1"/>
          <dgm:chPref val="1"/>
          <dgm:dir/>
          <dgm:animOne val="branch"/>
          <dgm:animLvl val="lvl"/>
          <dgm:resizeHandles/>
        </dgm:presLayoutVars>
      </dgm:prSet>
      <dgm:spPr/>
      <dgm:t>
        <a:bodyPr/>
        <a:lstStyle/>
        <a:p>
          <a:endParaRPr lang="en-US"/>
        </a:p>
      </dgm:t>
    </dgm:pt>
    <dgm:pt modelId="{4DE8BFCF-DD7E-45BD-9043-F54605726B08}" type="pres">
      <dgm:prSet presAssocID="{F46BF224-3409-4170-99A4-B481D5B6D9A2}" presName="hierRoot1" presStyleCnt="0">
        <dgm:presLayoutVars>
          <dgm:hierBranch val="init"/>
        </dgm:presLayoutVars>
      </dgm:prSet>
      <dgm:spPr/>
    </dgm:pt>
    <dgm:pt modelId="{F387F9B9-9A99-4FF5-B88C-8791DD120D9A}" type="pres">
      <dgm:prSet presAssocID="{F46BF224-3409-4170-99A4-B481D5B6D9A2}" presName="rootComposite1" presStyleCnt="0"/>
      <dgm:spPr/>
    </dgm:pt>
    <dgm:pt modelId="{39D33744-B490-4756-A6A8-26BBE1731570}" type="pres">
      <dgm:prSet presAssocID="{F46BF224-3409-4170-99A4-B481D5B6D9A2}" presName="rootText1" presStyleLbl="node0" presStyleIdx="0" presStyleCnt="1" custScaleY="41186">
        <dgm:presLayoutVars>
          <dgm:chPref val="3"/>
        </dgm:presLayoutVars>
      </dgm:prSet>
      <dgm:spPr/>
      <dgm:t>
        <a:bodyPr/>
        <a:lstStyle/>
        <a:p>
          <a:endParaRPr lang="en-US"/>
        </a:p>
      </dgm:t>
    </dgm:pt>
    <dgm:pt modelId="{1E4503A3-D327-4BE7-AF17-E8C6A0706132}" type="pres">
      <dgm:prSet presAssocID="{F46BF224-3409-4170-99A4-B481D5B6D9A2}" presName="rootConnector1" presStyleLbl="node1" presStyleIdx="0" presStyleCnt="0"/>
      <dgm:spPr/>
      <dgm:t>
        <a:bodyPr/>
        <a:lstStyle/>
        <a:p>
          <a:endParaRPr lang="en-US"/>
        </a:p>
      </dgm:t>
    </dgm:pt>
    <dgm:pt modelId="{A9B5AD0C-5F16-407E-9AAD-727CA5C228AD}" type="pres">
      <dgm:prSet presAssocID="{F46BF224-3409-4170-99A4-B481D5B6D9A2}" presName="hierChild2" presStyleCnt="0"/>
      <dgm:spPr/>
    </dgm:pt>
    <dgm:pt modelId="{50CE9053-86F1-4804-B6C2-A76AA7EB67AB}" type="pres">
      <dgm:prSet presAssocID="{A5BB63EC-ECDD-4523-9B41-940649BECA76}" presName="Name37" presStyleLbl="parChTrans1D2" presStyleIdx="0" presStyleCnt="1"/>
      <dgm:spPr/>
      <dgm:t>
        <a:bodyPr/>
        <a:lstStyle/>
        <a:p>
          <a:endParaRPr lang="en-US"/>
        </a:p>
      </dgm:t>
    </dgm:pt>
    <dgm:pt modelId="{946FAD5F-E63D-4B1E-8301-356868762F2B}" type="pres">
      <dgm:prSet presAssocID="{0A2E8522-9FC2-4BFB-A845-22373B3DF2FA}" presName="hierRoot2" presStyleCnt="0">
        <dgm:presLayoutVars>
          <dgm:hierBranch val="init"/>
        </dgm:presLayoutVars>
      </dgm:prSet>
      <dgm:spPr/>
    </dgm:pt>
    <dgm:pt modelId="{71F315FF-5E42-4CDC-86FE-52176EBB8017}" type="pres">
      <dgm:prSet presAssocID="{0A2E8522-9FC2-4BFB-A845-22373B3DF2FA}" presName="rootComposite" presStyleCnt="0"/>
      <dgm:spPr/>
    </dgm:pt>
    <dgm:pt modelId="{4DDA39A0-93C0-46DA-A72E-E79AA51E2F91}" type="pres">
      <dgm:prSet presAssocID="{0A2E8522-9FC2-4BFB-A845-22373B3DF2FA}" presName="rootText" presStyleLbl="node2" presStyleIdx="0" presStyleCnt="1" custScaleX="63951" custScaleY="29862">
        <dgm:presLayoutVars>
          <dgm:chPref val="3"/>
        </dgm:presLayoutVars>
      </dgm:prSet>
      <dgm:spPr/>
      <dgm:t>
        <a:bodyPr/>
        <a:lstStyle/>
        <a:p>
          <a:endParaRPr lang="en-US"/>
        </a:p>
      </dgm:t>
    </dgm:pt>
    <dgm:pt modelId="{58B62465-9F1A-435D-8D1D-5967CEC32936}" type="pres">
      <dgm:prSet presAssocID="{0A2E8522-9FC2-4BFB-A845-22373B3DF2FA}" presName="rootConnector" presStyleLbl="node2" presStyleIdx="0" presStyleCnt="1"/>
      <dgm:spPr/>
      <dgm:t>
        <a:bodyPr/>
        <a:lstStyle/>
        <a:p>
          <a:endParaRPr lang="en-US"/>
        </a:p>
      </dgm:t>
    </dgm:pt>
    <dgm:pt modelId="{73C0EEA2-6253-403D-8A9A-921D23BEB8F2}" type="pres">
      <dgm:prSet presAssocID="{0A2E8522-9FC2-4BFB-A845-22373B3DF2FA}" presName="hierChild4" presStyleCnt="0"/>
      <dgm:spPr/>
    </dgm:pt>
    <dgm:pt modelId="{79792A3D-7C52-47D3-A65E-CBEC4B18D219}" type="pres">
      <dgm:prSet presAssocID="{C1D6FC4C-CA63-4F59-A855-FEFBE102E89B}" presName="Name37" presStyleLbl="parChTrans1D3" presStyleIdx="0" presStyleCnt="1"/>
      <dgm:spPr/>
      <dgm:t>
        <a:bodyPr/>
        <a:lstStyle/>
        <a:p>
          <a:endParaRPr lang="en-US"/>
        </a:p>
      </dgm:t>
    </dgm:pt>
    <dgm:pt modelId="{F185AECF-9E60-4BF9-A41A-D07EF470555C}" type="pres">
      <dgm:prSet presAssocID="{7A4879B5-7EDB-49AB-8D23-BEF8F2D0106C}" presName="hierRoot2" presStyleCnt="0">
        <dgm:presLayoutVars>
          <dgm:hierBranch val="init"/>
        </dgm:presLayoutVars>
      </dgm:prSet>
      <dgm:spPr/>
    </dgm:pt>
    <dgm:pt modelId="{BAE8DF66-B0F7-4F9C-B43C-5090DC8D8FDE}" type="pres">
      <dgm:prSet presAssocID="{7A4879B5-7EDB-49AB-8D23-BEF8F2D0106C}" presName="rootComposite" presStyleCnt="0"/>
      <dgm:spPr/>
    </dgm:pt>
    <dgm:pt modelId="{09DF6F1C-979A-410E-A35F-D66D80753104}" type="pres">
      <dgm:prSet presAssocID="{7A4879B5-7EDB-49AB-8D23-BEF8F2D0106C}" presName="rootText" presStyleLbl="node3" presStyleIdx="0" presStyleCnt="1" custScaleX="50371" custScaleY="26831" custLinFactNeighborX="-1613" custLinFactNeighborY="2006">
        <dgm:presLayoutVars>
          <dgm:chPref val="3"/>
        </dgm:presLayoutVars>
      </dgm:prSet>
      <dgm:spPr/>
      <dgm:t>
        <a:bodyPr/>
        <a:lstStyle/>
        <a:p>
          <a:endParaRPr lang="en-US"/>
        </a:p>
      </dgm:t>
    </dgm:pt>
    <dgm:pt modelId="{9D8C3E77-8505-46E4-A8B9-B5EC2C1F4AD9}" type="pres">
      <dgm:prSet presAssocID="{7A4879B5-7EDB-49AB-8D23-BEF8F2D0106C}" presName="rootConnector" presStyleLbl="node3" presStyleIdx="0" presStyleCnt="1"/>
      <dgm:spPr/>
      <dgm:t>
        <a:bodyPr/>
        <a:lstStyle/>
        <a:p>
          <a:endParaRPr lang="en-US"/>
        </a:p>
      </dgm:t>
    </dgm:pt>
    <dgm:pt modelId="{B48888B9-DDD3-414A-ADB3-5567969E0F0B}" type="pres">
      <dgm:prSet presAssocID="{7A4879B5-7EDB-49AB-8D23-BEF8F2D0106C}" presName="hierChild4" presStyleCnt="0"/>
      <dgm:spPr/>
    </dgm:pt>
    <dgm:pt modelId="{63E22806-35E3-4AC3-A06F-73A03C912B4B}" type="pres">
      <dgm:prSet presAssocID="{7A4879B5-7EDB-49AB-8D23-BEF8F2D0106C}" presName="hierChild5" presStyleCnt="0"/>
      <dgm:spPr/>
    </dgm:pt>
    <dgm:pt modelId="{7FEB2CC2-3C3C-48A2-90D4-C0522B349BD3}" type="pres">
      <dgm:prSet presAssocID="{0A2E8522-9FC2-4BFB-A845-22373B3DF2FA}" presName="hierChild5" presStyleCnt="0"/>
      <dgm:spPr/>
    </dgm:pt>
    <dgm:pt modelId="{D66BAC8E-292D-4F15-8FFB-088BEC8ED597}" type="pres">
      <dgm:prSet presAssocID="{F46BF224-3409-4170-99A4-B481D5B6D9A2}" presName="hierChild3" presStyleCnt="0"/>
      <dgm:spPr/>
    </dgm:pt>
  </dgm:ptLst>
  <dgm:cxnLst>
    <dgm:cxn modelId="{1D9DE33B-9A58-4016-B56C-45FFE9744B4B}" type="presOf" srcId="{1D552925-DDA8-45A0-9DF9-BCD0A4342131}" destId="{23EC9D70-8DC6-43FF-9441-7F816923151C}" srcOrd="0" destOrd="0" presId="urn:microsoft.com/office/officeart/2005/8/layout/orgChart1"/>
    <dgm:cxn modelId="{C8D76BE2-F6D8-4F29-BE33-B3202CA2C02D}" type="presOf" srcId="{0A2E8522-9FC2-4BFB-A845-22373B3DF2FA}" destId="{58B62465-9F1A-435D-8D1D-5967CEC32936}" srcOrd="1" destOrd="0" presId="urn:microsoft.com/office/officeart/2005/8/layout/orgChart1"/>
    <dgm:cxn modelId="{F36BFD5C-FD4E-4D7D-A86F-431B38F9AB39}" srcId="{0A2E8522-9FC2-4BFB-A845-22373B3DF2FA}" destId="{7A4879B5-7EDB-49AB-8D23-BEF8F2D0106C}" srcOrd="0" destOrd="0" parTransId="{C1D6FC4C-CA63-4F59-A855-FEFBE102E89B}" sibTransId="{EDA08E3C-C186-4805-9E68-997C7C9633F7}"/>
    <dgm:cxn modelId="{85DD7929-5A9B-4F81-B65D-35313E1EBB3E}" type="presOf" srcId="{C1D6FC4C-CA63-4F59-A855-FEFBE102E89B}" destId="{79792A3D-7C52-47D3-A65E-CBEC4B18D219}" srcOrd="0" destOrd="0" presId="urn:microsoft.com/office/officeart/2005/8/layout/orgChart1"/>
    <dgm:cxn modelId="{6B420B14-C857-4A27-9EE0-2C1DC0E756CB}" srcId="{1D552925-DDA8-45A0-9DF9-BCD0A4342131}" destId="{F46BF224-3409-4170-99A4-B481D5B6D9A2}" srcOrd="0" destOrd="0" parTransId="{C71B5A7F-179A-4C70-BA09-72D888253876}" sibTransId="{5E3C6CE8-C9FA-451D-8462-7ED25FF0A501}"/>
    <dgm:cxn modelId="{425EF53A-5AFE-4DF1-BC54-12F5743EA81C}" srcId="{F46BF224-3409-4170-99A4-B481D5B6D9A2}" destId="{0A2E8522-9FC2-4BFB-A845-22373B3DF2FA}" srcOrd="0" destOrd="0" parTransId="{A5BB63EC-ECDD-4523-9B41-940649BECA76}" sibTransId="{2D362DB5-4314-4015-A66E-E4BF03E2A54C}"/>
    <dgm:cxn modelId="{C3E36236-B434-4FF6-887F-83CDE093E3D9}" type="presOf" srcId="{0A2E8522-9FC2-4BFB-A845-22373B3DF2FA}" destId="{4DDA39A0-93C0-46DA-A72E-E79AA51E2F91}" srcOrd="0" destOrd="0" presId="urn:microsoft.com/office/officeart/2005/8/layout/orgChart1"/>
    <dgm:cxn modelId="{0A16B19A-970F-44E6-B3D4-516D071B5746}" type="presOf" srcId="{7A4879B5-7EDB-49AB-8D23-BEF8F2D0106C}" destId="{9D8C3E77-8505-46E4-A8B9-B5EC2C1F4AD9}" srcOrd="1" destOrd="0" presId="urn:microsoft.com/office/officeart/2005/8/layout/orgChart1"/>
    <dgm:cxn modelId="{ADD060D0-833F-46F5-AD43-A56D176D8610}" type="presOf" srcId="{F46BF224-3409-4170-99A4-B481D5B6D9A2}" destId="{1E4503A3-D327-4BE7-AF17-E8C6A0706132}" srcOrd="1" destOrd="0" presId="urn:microsoft.com/office/officeart/2005/8/layout/orgChart1"/>
    <dgm:cxn modelId="{6559ABD9-6B6F-40B4-9628-B343EBD96F5D}" type="presOf" srcId="{A5BB63EC-ECDD-4523-9B41-940649BECA76}" destId="{50CE9053-86F1-4804-B6C2-A76AA7EB67AB}" srcOrd="0" destOrd="0" presId="urn:microsoft.com/office/officeart/2005/8/layout/orgChart1"/>
    <dgm:cxn modelId="{0952571D-D037-4CBE-96FD-4811A4DC2061}" type="presOf" srcId="{7A4879B5-7EDB-49AB-8D23-BEF8F2D0106C}" destId="{09DF6F1C-979A-410E-A35F-D66D80753104}" srcOrd="0" destOrd="0" presId="urn:microsoft.com/office/officeart/2005/8/layout/orgChart1"/>
    <dgm:cxn modelId="{5DC32D56-EA3D-44DA-ABE8-3D80E400EEF6}" type="presOf" srcId="{F46BF224-3409-4170-99A4-B481D5B6D9A2}" destId="{39D33744-B490-4756-A6A8-26BBE1731570}" srcOrd="0" destOrd="0" presId="urn:microsoft.com/office/officeart/2005/8/layout/orgChart1"/>
    <dgm:cxn modelId="{BA573F3F-0F6F-4F6A-8ED6-650AA23A7E63}" type="presParOf" srcId="{23EC9D70-8DC6-43FF-9441-7F816923151C}" destId="{4DE8BFCF-DD7E-45BD-9043-F54605726B08}" srcOrd="0" destOrd="0" presId="urn:microsoft.com/office/officeart/2005/8/layout/orgChart1"/>
    <dgm:cxn modelId="{E20797E7-F15E-4F09-8A8A-38685D6B5E49}" type="presParOf" srcId="{4DE8BFCF-DD7E-45BD-9043-F54605726B08}" destId="{F387F9B9-9A99-4FF5-B88C-8791DD120D9A}" srcOrd="0" destOrd="0" presId="urn:microsoft.com/office/officeart/2005/8/layout/orgChart1"/>
    <dgm:cxn modelId="{87AC472B-8A5A-41BA-8ECF-C0AECCF76B00}" type="presParOf" srcId="{F387F9B9-9A99-4FF5-B88C-8791DD120D9A}" destId="{39D33744-B490-4756-A6A8-26BBE1731570}" srcOrd="0" destOrd="0" presId="urn:microsoft.com/office/officeart/2005/8/layout/orgChart1"/>
    <dgm:cxn modelId="{81A1FDA2-3145-49B8-AB4F-6779E91006D1}" type="presParOf" srcId="{F387F9B9-9A99-4FF5-B88C-8791DD120D9A}" destId="{1E4503A3-D327-4BE7-AF17-E8C6A0706132}" srcOrd="1" destOrd="0" presId="urn:microsoft.com/office/officeart/2005/8/layout/orgChart1"/>
    <dgm:cxn modelId="{099A5588-8EFE-435A-8959-BD4978EFFFB7}" type="presParOf" srcId="{4DE8BFCF-DD7E-45BD-9043-F54605726B08}" destId="{A9B5AD0C-5F16-407E-9AAD-727CA5C228AD}" srcOrd="1" destOrd="0" presId="urn:microsoft.com/office/officeart/2005/8/layout/orgChart1"/>
    <dgm:cxn modelId="{4AE93B3F-5CF8-4FBF-A35D-F44A6FCEAEB7}" type="presParOf" srcId="{A9B5AD0C-5F16-407E-9AAD-727CA5C228AD}" destId="{50CE9053-86F1-4804-B6C2-A76AA7EB67AB}" srcOrd="0" destOrd="0" presId="urn:microsoft.com/office/officeart/2005/8/layout/orgChart1"/>
    <dgm:cxn modelId="{34885776-2393-47EA-A6F0-14F6E80223EB}" type="presParOf" srcId="{A9B5AD0C-5F16-407E-9AAD-727CA5C228AD}" destId="{946FAD5F-E63D-4B1E-8301-356868762F2B}" srcOrd="1" destOrd="0" presId="urn:microsoft.com/office/officeart/2005/8/layout/orgChart1"/>
    <dgm:cxn modelId="{C9B2BF41-A075-4A43-B4BE-CF2DA07495FA}" type="presParOf" srcId="{946FAD5F-E63D-4B1E-8301-356868762F2B}" destId="{71F315FF-5E42-4CDC-86FE-52176EBB8017}" srcOrd="0" destOrd="0" presId="urn:microsoft.com/office/officeart/2005/8/layout/orgChart1"/>
    <dgm:cxn modelId="{8CE12F66-0E45-4210-9222-31134C39A42C}" type="presParOf" srcId="{71F315FF-5E42-4CDC-86FE-52176EBB8017}" destId="{4DDA39A0-93C0-46DA-A72E-E79AA51E2F91}" srcOrd="0" destOrd="0" presId="urn:microsoft.com/office/officeart/2005/8/layout/orgChart1"/>
    <dgm:cxn modelId="{3BBCFA4A-EB51-491C-BB5A-D20250F0262B}" type="presParOf" srcId="{71F315FF-5E42-4CDC-86FE-52176EBB8017}" destId="{58B62465-9F1A-435D-8D1D-5967CEC32936}" srcOrd="1" destOrd="0" presId="urn:microsoft.com/office/officeart/2005/8/layout/orgChart1"/>
    <dgm:cxn modelId="{09E64412-5C78-4299-928D-094606F7851A}" type="presParOf" srcId="{946FAD5F-E63D-4B1E-8301-356868762F2B}" destId="{73C0EEA2-6253-403D-8A9A-921D23BEB8F2}" srcOrd="1" destOrd="0" presId="urn:microsoft.com/office/officeart/2005/8/layout/orgChart1"/>
    <dgm:cxn modelId="{3D19C5B9-67B2-4018-A5C2-A80EFA218860}" type="presParOf" srcId="{73C0EEA2-6253-403D-8A9A-921D23BEB8F2}" destId="{79792A3D-7C52-47D3-A65E-CBEC4B18D219}" srcOrd="0" destOrd="0" presId="urn:microsoft.com/office/officeart/2005/8/layout/orgChart1"/>
    <dgm:cxn modelId="{FD0B1EEB-6A34-400D-AE5B-A0990AEF2C5B}" type="presParOf" srcId="{73C0EEA2-6253-403D-8A9A-921D23BEB8F2}" destId="{F185AECF-9E60-4BF9-A41A-D07EF470555C}" srcOrd="1" destOrd="0" presId="urn:microsoft.com/office/officeart/2005/8/layout/orgChart1"/>
    <dgm:cxn modelId="{E3ECA15F-C88A-451B-B2A6-3EF82B547F43}" type="presParOf" srcId="{F185AECF-9E60-4BF9-A41A-D07EF470555C}" destId="{BAE8DF66-B0F7-4F9C-B43C-5090DC8D8FDE}" srcOrd="0" destOrd="0" presId="urn:microsoft.com/office/officeart/2005/8/layout/orgChart1"/>
    <dgm:cxn modelId="{42F4BF86-07A5-4448-9817-2EB21B4E9FA9}" type="presParOf" srcId="{BAE8DF66-B0F7-4F9C-B43C-5090DC8D8FDE}" destId="{09DF6F1C-979A-410E-A35F-D66D80753104}" srcOrd="0" destOrd="0" presId="urn:microsoft.com/office/officeart/2005/8/layout/orgChart1"/>
    <dgm:cxn modelId="{D97113F2-0E78-4EE1-BEB2-3796F2EC2F3D}" type="presParOf" srcId="{BAE8DF66-B0F7-4F9C-B43C-5090DC8D8FDE}" destId="{9D8C3E77-8505-46E4-A8B9-B5EC2C1F4AD9}" srcOrd="1" destOrd="0" presId="urn:microsoft.com/office/officeart/2005/8/layout/orgChart1"/>
    <dgm:cxn modelId="{8B2C6619-E2C0-4502-8BA5-16477C555B6C}" type="presParOf" srcId="{F185AECF-9E60-4BF9-A41A-D07EF470555C}" destId="{B48888B9-DDD3-414A-ADB3-5567969E0F0B}" srcOrd="1" destOrd="0" presId="urn:microsoft.com/office/officeart/2005/8/layout/orgChart1"/>
    <dgm:cxn modelId="{8D036CCF-C6DC-463D-A58B-FC39BBD66CB4}" type="presParOf" srcId="{F185AECF-9E60-4BF9-A41A-D07EF470555C}" destId="{63E22806-35E3-4AC3-A06F-73A03C912B4B}" srcOrd="2" destOrd="0" presId="urn:microsoft.com/office/officeart/2005/8/layout/orgChart1"/>
    <dgm:cxn modelId="{4AFF13D0-CEE6-4077-9FF9-7844E5E99F17}" type="presParOf" srcId="{946FAD5F-E63D-4B1E-8301-356868762F2B}" destId="{7FEB2CC2-3C3C-48A2-90D4-C0522B349BD3}" srcOrd="2" destOrd="0" presId="urn:microsoft.com/office/officeart/2005/8/layout/orgChart1"/>
    <dgm:cxn modelId="{9F5688D9-70A8-47C7-95E5-DD394B98C3A8}" type="presParOf" srcId="{4DE8BFCF-DD7E-45BD-9043-F54605726B08}" destId="{D66BAC8E-292D-4F15-8FFB-088BEC8ED59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71499-8783-4713-9C0A-0079AB700998}">
      <dsp:nvSpPr>
        <dsp:cNvPr id="0" name=""/>
        <dsp:cNvSpPr/>
      </dsp:nvSpPr>
      <dsp:spPr>
        <a:xfrm>
          <a:off x="6984657" y="2058953"/>
          <a:ext cx="258162" cy="1379720"/>
        </a:xfrm>
        <a:custGeom>
          <a:avLst/>
          <a:gdLst/>
          <a:ahLst/>
          <a:cxnLst/>
          <a:rect l="0" t="0" r="0" b="0"/>
          <a:pathLst>
            <a:path>
              <a:moveTo>
                <a:pt x="0" y="0"/>
              </a:moveTo>
              <a:lnTo>
                <a:pt x="0" y="1379720"/>
              </a:lnTo>
              <a:lnTo>
                <a:pt x="258162" y="1379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6912DB-FCB2-4BC0-AD41-2305CF1C1B05}">
      <dsp:nvSpPr>
        <dsp:cNvPr id="0" name=""/>
        <dsp:cNvSpPr/>
      </dsp:nvSpPr>
      <dsp:spPr>
        <a:xfrm>
          <a:off x="6984657" y="2058953"/>
          <a:ext cx="258162" cy="846839"/>
        </a:xfrm>
        <a:custGeom>
          <a:avLst/>
          <a:gdLst/>
          <a:ahLst/>
          <a:cxnLst/>
          <a:rect l="0" t="0" r="0" b="0"/>
          <a:pathLst>
            <a:path>
              <a:moveTo>
                <a:pt x="0" y="0"/>
              </a:moveTo>
              <a:lnTo>
                <a:pt x="0" y="846839"/>
              </a:lnTo>
              <a:lnTo>
                <a:pt x="258162" y="846839"/>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300E2F-EB70-463D-A623-8F1C2B00C83F}">
      <dsp:nvSpPr>
        <dsp:cNvPr id="0" name=""/>
        <dsp:cNvSpPr/>
      </dsp:nvSpPr>
      <dsp:spPr>
        <a:xfrm>
          <a:off x="6984657" y="2058953"/>
          <a:ext cx="258162" cy="313957"/>
        </a:xfrm>
        <a:custGeom>
          <a:avLst/>
          <a:gdLst/>
          <a:ahLst/>
          <a:cxnLst/>
          <a:rect l="0" t="0" r="0" b="0"/>
          <a:pathLst>
            <a:path>
              <a:moveTo>
                <a:pt x="0" y="0"/>
              </a:moveTo>
              <a:lnTo>
                <a:pt x="0" y="313957"/>
              </a:lnTo>
              <a:lnTo>
                <a:pt x="258162" y="313957"/>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1B73ED-BDDD-424C-914D-A52B115D5969}">
      <dsp:nvSpPr>
        <dsp:cNvPr id="0" name=""/>
        <dsp:cNvSpPr/>
      </dsp:nvSpPr>
      <dsp:spPr>
        <a:xfrm>
          <a:off x="6568316" y="1466858"/>
          <a:ext cx="1104774" cy="95031"/>
        </a:xfrm>
        <a:custGeom>
          <a:avLst/>
          <a:gdLst/>
          <a:ahLst/>
          <a:cxnLst/>
          <a:rect l="0" t="0" r="0" b="0"/>
          <a:pathLst>
            <a:path>
              <a:moveTo>
                <a:pt x="0" y="0"/>
              </a:moveTo>
              <a:lnTo>
                <a:pt x="0" y="47515"/>
              </a:lnTo>
              <a:lnTo>
                <a:pt x="1104774" y="47515"/>
              </a:lnTo>
              <a:lnTo>
                <a:pt x="1104774" y="9503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50BD56F-9C21-49DD-8611-6872489D11F9}">
      <dsp:nvSpPr>
        <dsp:cNvPr id="0" name=""/>
        <dsp:cNvSpPr/>
      </dsp:nvSpPr>
      <dsp:spPr>
        <a:xfrm>
          <a:off x="5660259" y="1466858"/>
          <a:ext cx="908056" cy="95031"/>
        </a:xfrm>
        <a:custGeom>
          <a:avLst/>
          <a:gdLst/>
          <a:ahLst/>
          <a:cxnLst/>
          <a:rect l="0" t="0" r="0" b="0"/>
          <a:pathLst>
            <a:path>
              <a:moveTo>
                <a:pt x="908056" y="0"/>
              </a:moveTo>
              <a:lnTo>
                <a:pt x="908056" y="47515"/>
              </a:lnTo>
              <a:lnTo>
                <a:pt x="0" y="47515"/>
              </a:lnTo>
              <a:lnTo>
                <a:pt x="0" y="9503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CEA6367-1951-4EE8-B768-BD5540076D62}">
      <dsp:nvSpPr>
        <dsp:cNvPr id="0" name=""/>
        <dsp:cNvSpPr/>
      </dsp:nvSpPr>
      <dsp:spPr>
        <a:xfrm>
          <a:off x="3845191" y="815058"/>
          <a:ext cx="2723125" cy="95031"/>
        </a:xfrm>
        <a:custGeom>
          <a:avLst/>
          <a:gdLst/>
          <a:ahLst/>
          <a:cxnLst/>
          <a:rect l="0" t="0" r="0" b="0"/>
          <a:pathLst>
            <a:path>
              <a:moveTo>
                <a:pt x="0" y="0"/>
              </a:moveTo>
              <a:lnTo>
                <a:pt x="0" y="47515"/>
              </a:lnTo>
              <a:lnTo>
                <a:pt x="2723125" y="47515"/>
              </a:lnTo>
              <a:lnTo>
                <a:pt x="2723125" y="9503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9792A3D-7C52-47D3-A65E-CBEC4B18D219}">
      <dsp:nvSpPr>
        <dsp:cNvPr id="0" name=""/>
        <dsp:cNvSpPr/>
      </dsp:nvSpPr>
      <dsp:spPr>
        <a:xfrm>
          <a:off x="3982754" y="2001054"/>
          <a:ext cx="91440" cy="304136"/>
        </a:xfrm>
        <a:custGeom>
          <a:avLst/>
          <a:gdLst/>
          <a:ahLst/>
          <a:cxnLst/>
          <a:rect l="0" t="0" r="0" b="0"/>
          <a:pathLst>
            <a:path>
              <a:moveTo>
                <a:pt x="45720" y="0"/>
              </a:moveTo>
              <a:lnTo>
                <a:pt x="45720" y="304136"/>
              </a:lnTo>
              <a:lnTo>
                <a:pt x="125635" y="304136"/>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CE9053-86F1-4804-B6C2-A76AA7EB67AB}">
      <dsp:nvSpPr>
        <dsp:cNvPr id="0" name=""/>
        <dsp:cNvSpPr/>
      </dsp:nvSpPr>
      <dsp:spPr>
        <a:xfrm>
          <a:off x="4195863" y="1455633"/>
          <a:ext cx="91440" cy="95031"/>
        </a:xfrm>
        <a:custGeom>
          <a:avLst/>
          <a:gdLst/>
          <a:ahLst/>
          <a:cxnLst/>
          <a:rect l="0" t="0" r="0" b="0"/>
          <a:pathLst>
            <a:path>
              <a:moveTo>
                <a:pt x="45720" y="0"/>
              </a:moveTo>
              <a:lnTo>
                <a:pt x="45720" y="9503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AAA84C3-6F90-4528-9A83-88BCD9B06F5A}">
      <dsp:nvSpPr>
        <dsp:cNvPr id="0" name=""/>
        <dsp:cNvSpPr/>
      </dsp:nvSpPr>
      <dsp:spPr>
        <a:xfrm>
          <a:off x="3845191" y="815058"/>
          <a:ext cx="396391" cy="95031"/>
        </a:xfrm>
        <a:custGeom>
          <a:avLst/>
          <a:gdLst/>
          <a:ahLst/>
          <a:cxnLst/>
          <a:rect l="0" t="0" r="0" b="0"/>
          <a:pathLst>
            <a:path>
              <a:moveTo>
                <a:pt x="0" y="0"/>
              </a:moveTo>
              <a:lnTo>
                <a:pt x="0" y="47515"/>
              </a:lnTo>
              <a:lnTo>
                <a:pt x="396391" y="47515"/>
              </a:lnTo>
              <a:lnTo>
                <a:pt x="396391" y="9503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32378F-298C-4084-94EC-2DFC7E6F8091}">
      <dsp:nvSpPr>
        <dsp:cNvPr id="0" name=""/>
        <dsp:cNvSpPr/>
      </dsp:nvSpPr>
      <dsp:spPr>
        <a:xfrm>
          <a:off x="2574630" y="815058"/>
          <a:ext cx="1270560" cy="95031"/>
        </a:xfrm>
        <a:custGeom>
          <a:avLst/>
          <a:gdLst/>
          <a:ahLst/>
          <a:cxnLst/>
          <a:rect l="0" t="0" r="0" b="0"/>
          <a:pathLst>
            <a:path>
              <a:moveTo>
                <a:pt x="1270560" y="0"/>
              </a:moveTo>
              <a:lnTo>
                <a:pt x="1270560" y="47515"/>
              </a:lnTo>
              <a:lnTo>
                <a:pt x="0" y="47515"/>
              </a:lnTo>
              <a:lnTo>
                <a:pt x="0" y="9503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A00E1DB-F618-4A4E-B3BE-7B7FE6DD90E7}">
      <dsp:nvSpPr>
        <dsp:cNvPr id="0" name=""/>
        <dsp:cNvSpPr/>
      </dsp:nvSpPr>
      <dsp:spPr>
        <a:xfrm>
          <a:off x="785266" y="815058"/>
          <a:ext cx="3059925" cy="95031"/>
        </a:xfrm>
        <a:custGeom>
          <a:avLst/>
          <a:gdLst/>
          <a:ahLst/>
          <a:cxnLst/>
          <a:rect l="0" t="0" r="0" b="0"/>
          <a:pathLst>
            <a:path>
              <a:moveTo>
                <a:pt x="3059925" y="0"/>
              </a:moveTo>
              <a:lnTo>
                <a:pt x="3059925" y="47515"/>
              </a:lnTo>
              <a:lnTo>
                <a:pt x="0" y="47515"/>
              </a:lnTo>
              <a:lnTo>
                <a:pt x="0" y="9503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3B387EB-7218-49B7-90ED-1E974146C174}">
      <dsp:nvSpPr>
        <dsp:cNvPr id="0" name=""/>
        <dsp:cNvSpPr/>
      </dsp:nvSpPr>
      <dsp:spPr>
        <a:xfrm>
          <a:off x="2813582" y="304800"/>
          <a:ext cx="2063217" cy="51025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Arial" pitchFamily="34" charset="0"/>
              <a:cs typeface="Arial" pitchFamily="34" charset="0"/>
            </a:rPr>
            <a:t>President &amp; CEO</a:t>
          </a:r>
        </a:p>
      </dsp:txBody>
      <dsp:txXfrm>
        <a:off x="2813582" y="304800"/>
        <a:ext cx="2063217" cy="510257"/>
      </dsp:txXfrm>
    </dsp:sp>
    <dsp:sp modelId="{BDB527D2-EA0C-4980-B007-F230FBCF9E0A}">
      <dsp:nvSpPr>
        <dsp:cNvPr id="0" name=""/>
        <dsp:cNvSpPr/>
      </dsp:nvSpPr>
      <dsp:spPr>
        <a:xfrm>
          <a:off x="768" y="910089"/>
          <a:ext cx="1568995" cy="54793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Senior Vice-President</a:t>
          </a:r>
        </a:p>
        <a:p>
          <a:pPr lvl="0" algn="ctr" defTabSz="533400">
            <a:lnSpc>
              <a:spcPct val="90000"/>
            </a:lnSpc>
            <a:spcBef>
              <a:spcPct val="0"/>
            </a:spcBef>
            <a:spcAft>
              <a:spcPct val="35000"/>
            </a:spcAft>
          </a:pPr>
          <a:r>
            <a:rPr lang="en-US" sz="1200" kern="1200" dirty="0">
              <a:latin typeface="Arial" pitchFamily="34" charset="0"/>
              <a:cs typeface="Arial" pitchFamily="34" charset="0"/>
            </a:rPr>
            <a:t>Public Affairs</a:t>
          </a:r>
        </a:p>
      </dsp:txBody>
      <dsp:txXfrm>
        <a:off x="768" y="910089"/>
        <a:ext cx="1568995" cy="547930"/>
      </dsp:txXfrm>
    </dsp:sp>
    <dsp:sp modelId="{36EDEE1F-9696-43F5-9E10-46ADBB74E055}">
      <dsp:nvSpPr>
        <dsp:cNvPr id="0" name=""/>
        <dsp:cNvSpPr/>
      </dsp:nvSpPr>
      <dsp:spPr>
        <a:xfrm>
          <a:off x="1664795" y="910089"/>
          <a:ext cx="1819670" cy="54755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Senior Vice-President </a:t>
          </a:r>
        </a:p>
        <a:p>
          <a:pPr lvl="0" algn="ctr" defTabSz="533400">
            <a:lnSpc>
              <a:spcPct val="90000"/>
            </a:lnSpc>
            <a:spcBef>
              <a:spcPct val="0"/>
            </a:spcBef>
            <a:spcAft>
              <a:spcPct val="35000"/>
            </a:spcAft>
          </a:pPr>
          <a:r>
            <a:rPr lang="en-US" sz="1200" kern="1200" dirty="0">
              <a:latin typeface="Arial" pitchFamily="34" charset="0"/>
              <a:cs typeface="Arial" pitchFamily="34" charset="0"/>
            </a:rPr>
            <a:t>Chief Information Officer</a:t>
          </a:r>
        </a:p>
      </dsp:txBody>
      <dsp:txXfrm>
        <a:off x="1664795" y="910089"/>
        <a:ext cx="1819670" cy="547552"/>
      </dsp:txXfrm>
    </dsp:sp>
    <dsp:sp modelId="{23D704AB-9DB7-4D32-899C-C8552ECF306B}">
      <dsp:nvSpPr>
        <dsp:cNvPr id="0" name=""/>
        <dsp:cNvSpPr/>
      </dsp:nvSpPr>
      <dsp:spPr>
        <a:xfrm>
          <a:off x="3579497" y="910089"/>
          <a:ext cx="1324172" cy="54554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General Counsel</a:t>
          </a:r>
        </a:p>
      </dsp:txBody>
      <dsp:txXfrm>
        <a:off x="3579497" y="910089"/>
        <a:ext cx="1324172" cy="545543"/>
      </dsp:txXfrm>
    </dsp:sp>
    <dsp:sp modelId="{4DDA39A0-93C0-46DA-A72E-E79AA51E2F91}">
      <dsp:nvSpPr>
        <dsp:cNvPr id="0" name=""/>
        <dsp:cNvSpPr/>
      </dsp:nvSpPr>
      <dsp:spPr>
        <a:xfrm>
          <a:off x="3975196" y="1550664"/>
          <a:ext cx="532773" cy="45039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Legal</a:t>
          </a:r>
        </a:p>
      </dsp:txBody>
      <dsp:txXfrm>
        <a:off x="3975196" y="1550664"/>
        <a:ext cx="532773" cy="450390"/>
      </dsp:txXfrm>
    </dsp:sp>
    <dsp:sp modelId="{09DF6F1C-979A-410E-A35F-D66D80753104}">
      <dsp:nvSpPr>
        <dsp:cNvPr id="0" name=""/>
        <dsp:cNvSpPr/>
      </dsp:nvSpPr>
      <dsp:spPr>
        <a:xfrm>
          <a:off x="4108390" y="2096086"/>
          <a:ext cx="532985" cy="41821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Claims</a:t>
          </a:r>
        </a:p>
      </dsp:txBody>
      <dsp:txXfrm>
        <a:off x="4108390" y="2096086"/>
        <a:ext cx="532985" cy="418210"/>
      </dsp:txXfrm>
    </dsp:sp>
    <dsp:sp modelId="{9DC910BD-E240-4CAC-B32C-A4923A541566}">
      <dsp:nvSpPr>
        <dsp:cNvPr id="0" name=""/>
        <dsp:cNvSpPr/>
      </dsp:nvSpPr>
      <dsp:spPr>
        <a:xfrm>
          <a:off x="5447018" y="910089"/>
          <a:ext cx="2242596" cy="55676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Senior Vice-President </a:t>
          </a:r>
        </a:p>
        <a:p>
          <a:pPr lvl="0" algn="ctr" defTabSz="533400">
            <a:lnSpc>
              <a:spcPct val="90000"/>
            </a:lnSpc>
            <a:spcBef>
              <a:spcPct val="0"/>
            </a:spcBef>
            <a:spcAft>
              <a:spcPct val="35000"/>
            </a:spcAft>
          </a:pPr>
          <a:r>
            <a:rPr lang="en-US" sz="1200" kern="1200" dirty="0">
              <a:latin typeface="Arial" pitchFamily="34" charset="0"/>
              <a:cs typeface="Arial" pitchFamily="34" charset="0"/>
            </a:rPr>
            <a:t>Engineering &amp; Operations</a:t>
          </a:r>
        </a:p>
      </dsp:txBody>
      <dsp:txXfrm>
        <a:off x="5447018" y="910089"/>
        <a:ext cx="2242596" cy="556768"/>
      </dsp:txXfrm>
    </dsp:sp>
    <dsp:sp modelId="{83614DA3-9730-4757-951B-8C22C7169D5B}">
      <dsp:nvSpPr>
        <dsp:cNvPr id="0" name=""/>
        <dsp:cNvSpPr/>
      </dsp:nvSpPr>
      <dsp:spPr>
        <a:xfrm>
          <a:off x="4603001" y="1561889"/>
          <a:ext cx="2114516" cy="51010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Vice-President</a:t>
          </a:r>
        </a:p>
        <a:p>
          <a:pPr lvl="0" algn="ctr" defTabSz="488950">
            <a:lnSpc>
              <a:spcPct val="90000"/>
            </a:lnSpc>
            <a:spcBef>
              <a:spcPct val="0"/>
            </a:spcBef>
            <a:spcAft>
              <a:spcPct val="35000"/>
            </a:spcAft>
          </a:pPr>
          <a:r>
            <a:rPr lang="en-US" sz="1100" kern="1200" dirty="0">
              <a:latin typeface="Arial" pitchFamily="34" charset="0"/>
              <a:cs typeface="Arial" pitchFamily="34" charset="0"/>
            </a:rPr>
            <a:t>Electric Operations &amp; Engineering</a:t>
          </a:r>
        </a:p>
      </dsp:txBody>
      <dsp:txXfrm>
        <a:off x="4603001" y="1561889"/>
        <a:ext cx="2114516" cy="510101"/>
      </dsp:txXfrm>
    </dsp:sp>
    <dsp:sp modelId="{368D1A42-BB26-43BF-B0BA-8DFCA9FF9D55}">
      <dsp:nvSpPr>
        <dsp:cNvPr id="0" name=""/>
        <dsp:cNvSpPr/>
      </dsp:nvSpPr>
      <dsp:spPr>
        <a:xfrm>
          <a:off x="6812549" y="1561889"/>
          <a:ext cx="1721082" cy="49706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a:latin typeface="Arial" pitchFamily="34" charset="0"/>
              <a:cs typeface="Arial" pitchFamily="34" charset="0"/>
            </a:rPr>
            <a:t>Vice-President</a:t>
          </a:r>
        </a:p>
        <a:p>
          <a:pPr lvl="0" algn="ctr" defTabSz="466725">
            <a:lnSpc>
              <a:spcPct val="90000"/>
            </a:lnSpc>
            <a:spcBef>
              <a:spcPct val="0"/>
            </a:spcBef>
            <a:spcAft>
              <a:spcPct val="35000"/>
            </a:spcAft>
          </a:pPr>
          <a:r>
            <a:rPr lang="en-US" sz="1050" kern="1200" dirty="0">
              <a:latin typeface="Arial" pitchFamily="34" charset="0"/>
              <a:cs typeface="Arial" pitchFamily="34" charset="0"/>
            </a:rPr>
            <a:t>Maintenance &amp; Construction</a:t>
          </a:r>
        </a:p>
      </dsp:txBody>
      <dsp:txXfrm>
        <a:off x="6812549" y="1561889"/>
        <a:ext cx="1721082" cy="497064"/>
      </dsp:txXfrm>
    </dsp:sp>
    <dsp:sp modelId="{ACE103DF-9768-4568-AA2D-AD53822D6643}">
      <dsp:nvSpPr>
        <dsp:cNvPr id="0" name=""/>
        <dsp:cNvSpPr/>
      </dsp:nvSpPr>
      <dsp:spPr>
        <a:xfrm>
          <a:off x="7242820" y="2153985"/>
          <a:ext cx="1175565" cy="43785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Construction</a:t>
          </a:r>
        </a:p>
      </dsp:txBody>
      <dsp:txXfrm>
        <a:off x="7242820" y="2153985"/>
        <a:ext cx="1175565" cy="437852"/>
      </dsp:txXfrm>
    </dsp:sp>
    <dsp:sp modelId="{3BF7C78B-1ECB-45CF-B4E0-F6E6104947E7}">
      <dsp:nvSpPr>
        <dsp:cNvPr id="0" name=""/>
        <dsp:cNvSpPr/>
      </dsp:nvSpPr>
      <dsp:spPr>
        <a:xfrm>
          <a:off x="7242820" y="2686869"/>
          <a:ext cx="1175565" cy="437848"/>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Line Maintenance</a:t>
          </a:r>
        </a:p>
      </dsp:txBody>
      <dsp:txXfrm>
        <a:off x="7242820" y="2686869"/>
        <a:ext cx="1175565" cy="437848"/>
      </dsp:txXfrm>
    </dsp:sp>
    <dsp:sp modelId="{82401C2E-64EE-409B-A68D-F91629A408BA}">
      <dsp:nvSpPr>
        <dsp:cNvPr id="0" name=""/>
        <dsp:cNvSpPr/>
      </dsp:nvSpPr>
      <dsp:spPr>
        <a:xfrm>
          <a:off x="7242820" y="3219748"/>
          <a:ext cx="1240159" cy="43785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Vegetation Management</a:t>
          </a:r>
        </a:p>
      </dsp:txBody>
      <dsp:txXfrm>
        <a:off x="7242820" y="3219748"/>
        <a:ext cx="1240159" cy="437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71499-8783-4713-9C0A-0079AB700998}">
      <dsp:nvSpPr>
        <dsp:cNvPr id="0" name=""/>
        <dsp:cNvSpPr/>
      </dsp:nvSpPr>
      <dsp:spPr>
        <a:xfrm>
          <a:off x="4930949" y="1566044"/>
          <a:ext cx="411573" cy="2199611"/>
        </a:xfrm>
        <a:custGeom>
          <a:avLst/>
          <a:gdLst/>
          <a:ahLst/>
          <a:cxnLst/>
          <a:rect l="0" t="0" r="0" b="0"/>
          <a:pathLst>
            <a:path>
              <a:moveTo>
                <a:pt x="0" y="0"/>
              </a:moveTo>
              <a:lnTo>
                <a:pt x="0" y="2199611"/>
              </a:lnTo>
              <a:lnTo>
                <a:pt x="411573" y="219961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6912DB-FCB2-4BC0-AD41-2305CF1C1B05}">
      <dsp:nvSpPr>
        <dsp:cNvPr id="0" name=""/>
        <dsp:cNvSpPr/>
      </dsp:nvSpPr>
      <dsp:spPr>
        <a:xfrm>
          <a:off x="4930949" y="1566044"/>
          <a:ext cx="411573" cy="1350069"/>
        </a:xfrm>
        <a:custGeom>
          <a:avLst/>
          <a:gdLst/>
          <a:ahLst/>
          <a:cxnLst/>
          <a:rect l="0" t="0" r="0" b="0"/>
          <a:pathLst>
            <a:path>
              <a:moveTo>
                <a:pt x="0" y="0"/>
              </a:moveTo>
              <a:lnTo>
                <a:pt x="0" y="1350069"/>
              </a:lnTo>
              <a:lnTo>
                <a:pt x="411573" y="135006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300E2F-EB70-463D-A623-8F1C2B00C83F}">
      <dsp:nvSpPr>
        <dsp:cNvPr id="0" name=""/>
        <dsp:cNvSpPr/>
      </dsp:nvSpPr>
      <dsp:spPr>
        <a:xfrm>
          <a:off x="4930949" y="1566044"/>
          <a:ext cx="411573" cy="500525"/>
        </a:xfrm>
        <a:custGeom>
          <a:avLst/>
          <a:gdLst/>
          <a:ahLst/>
          <a:cxnLst/>
          <a:rect l="0" t="0" r="0" b="0"/>
          <a:pathLst>
            <a:path>
              <a:moveTo>
                <a:pt x="0" y="0"/>
              </a:moveTo>
              <a:lnTo>
                <a:pt x="0" y="500525"/>
              </a:lnTo>
              <a:lnTo>
                <a:pt x="411573" y="500525"/>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1B73ED-BDDD-424C-914D-A52B115D5969}">
      <dsp:nvSpPr>
        <dsp:cNvPr id="0" name=""/>
        <dsp:cNvSpPr/>
      </dsp:nvSpPr>
      <dsp:spPr>
        <a:xfrm>
          <a:off x="4267200" y="622099"/>
          <a:ext cx="1761280" cy="151503"/>
        </a:xfrm>
        <a:custGeom>
          <a:avLst/>
          <a:gdLst/>
          <a:ahLst/>
          <a:cxnLst/>
          <a:rect l="0" t="0" r="0" b="0"/>
          <a:pathLst>
            <a:path>
              <a:moveTo>
                <a:pt x="0" y="0"/>
              </a:moveTo>
              <a:lnTo>
                <a:pt x="0" y="75751"/>
              </a:lnTo>
              <a:lnTo>
                <a:pt x="1761280" y="75751"/>
              </a:lnTo>
              <a:lnTo>
                <a:pt x="1761280" y="15150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50BD56F-9C21-49DD-8611-6872489D11F9}">
      <dsp:nvSpPr>
        <dsp:cNvPr id="0" name=""/>
        <dsp:cNvSpPr/>
      </dsp:nvSpPr>
      <dsp:spPr>
        <a:xfrm>
          <a:off x="2819535" y="622099"/>
          <a:ext cx="1447664" cy="151503"/>
        </a:xfrm>
        <a:custGeom>
          <a:avLst/>
          <a:gdLst/>
          <a:ahLst/>
          <a:cxnLst/>
          <a:rect l="0" t="0" r="0" b="0"/>
          <a:pathLst>
            <a:path>
              <a:moveTo>
                <a:pt x="1447664" y="0"/>
              </a:moveTo>
              <a:lnTo>
                <a:pt x="1447664" y="75751"/>
              </a:lnTo>
              <a:lnTo>
                <a:pt x="0" y="75751"/>
              </a:lnTo>
              <a:lnTo>
                <a:pt x="0" y="15150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A98BF01-82D7-4263-A7F8-906F48F62174}">
      <dsp:nvSpPr>
        <dsp:cNvPr id="0" name=""/>
        <dsp:cNvSpPr/>
      </dsp:nvSpPr>
      <dsp:spPr>
        <a:xfrm>
          <a:off x="2486610" y="123"/>
          <a:ext cx="3561179" cy="621975"/>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Senior Vice-President </a:t>
          </a:r>
        </a:p>
        <a:p>
          <a:pPr lvl="0" algn="ctr" defTabSz="533400">
            <a:lnSpc>
              <a:spcPct val="90000"/>
            </a:lnSpc>
            <a:spcBef>
              <a:spcPct val="0"/>
            </a:spcBef>
            <a:spcAft>
              <a:spcPct val="35000"/>
            </a:spcAft>
          </a:pPr>
          <a:r>
            <a:rPr lang="en-US" sz="1200" kern="1200" dirty="0">
              <a:latin typeface="Arial" pitchFamily="34" charset="0"/>
              <a:cs typeface="Arial" pitchFamily="34" charset="0"/>
            </a:rPr>
            <a:t>Engineering &amp; Operations</a:t>
          </a:r>
        </a:p>
      </dsp:txBody>
      <dsp:txXfrm>
        <a:off x="2486610" y="123"/>
        <a:ext cx="3561179" cy="621975"/>
      </dsp:txXfrm>
    </dsp:sp>
    <dsp:sp modelId="{83614DA3-9730-4757-951B-8C22C7169D5B}">
      <dsp:nvSpPr>
        <dsp:cNvPr id="0" name=""/>
        <dsp:cNvSpPr/>
      </dsp:nvSpPr>
      <dsp:spPr>
        <a:xfrm>
          <a:off x="1134006" y="773602"/>
          <a:ext cx="3371056" cy="81322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Vice-President</a:t>
          </a:r>
        </a:p>
        <a:p>
          <a:pPr lvl="0" algn="ctr" defTabSz="488950">
            <a:lnSpc>
              <a:spcPct val="90000"/>
            </a:lnSpc>
            <a:spcBef>
              <a:spcPct val="0"/>
            </a:spcBef>
            <a:spcAft>
              <a:spcPct val="35000"/>
            </a:spcAft>
          </a:pPr>
          <a:r>
            <a:rPr lang="en-US" sz="1100" kern="1200" dirty="0">
              <a:latin typeface="Arial" pitchFamily="34" charset="0"/>
              <a:cs typeface="Arial" pitchFamily="34" charset="0"/>
            </a:rPr>
            <a:t>Electric Operations &amp; Engineering</a:t>
          </a:r>
        </a:p>
      </dsp:txBody>
      <dsp:txXfrm>
        <a:off x="1134006" y="773602"/>
        <a:ext cx="3371056" cy="813226"/>
      </dsp:txXfrm>
    </dsp:sp>
    <dsp:sp modelId="{368D1A42-BB26-43BF-B0BA-8DFCA9FF9D55}">
      <dsp:nvSpPr>
        <dsp:cNvPr id="0" name=""/>
        <dsp:cNvSpPr/>
      </dsp:nvSpPr>
      <dsp:spPr>
        <a:xfrm>
          <a:off x="4656567" y="773602"/>
          <a:ext cx="2743825" cy="79244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a:latin typeface="Arial" pitchFamily="34" charset="0"/>
              <a:cs typeface="Arial" pitchFamily="34" charset="0"/>
            </a:rPr>
            <a:t>Vice-President</a:t>
          </a:r>
        </a:p>
        <a:p>
          <a:pPr lvl="0" algn="ctr" defTabSz="466725">
            <a:lnSpc>
              <a:spcPct val="90000"/>
            </a:lnSpc>
            <a:spcBef>
              <a:spcPct val="0"/>
            </a:spcBef>
            <a:spcAft>
              <a:spcPct val="35000"/>
            </a:spcAft>
          </a:pPr>
          <a:r>
            <a:rPr lang="en-US" sz="1050" kern="1200" dirty="0">
              <a:latin typeface="Arial" pitchFamily="34" charset="0"/>
              <a:cs typeface="Arial" pitchFamily="34" charset="0"/>
            </a:rPr>
            <a:t>Maintenance &amp; Construction</a:t>
          </a:r>
        </a:p>
      </dsp:txBody>
      <dsp:txXfrm>
        <a:off x="4656567" y="773602"/>
        <a:ext cx="2743825" cy="792441"/>
      </dsp:txXfrm>
    </dsp:sp>
    <dsp:sp modelId="{ACE103DF-9768-4568-AA2D-AD53822D6643}">
      <dsp:nvSpPr>
        <dsp:cNvPr id="0" name=""/>
        <dsp:cNvSpPr/>
      </dsp:nvSpPr>
      <dsp:spPr>
        <a:xfrm>
          <a:off x="5342523" y="1717547"/>
          <a:ext cx="1874139" cy="69804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Construction</a:t>
          </a:r>
        </a:p>
      </dsp:txBody>
      <dsp:txXfrm>
        <a:off x="5342523" y="1717547"/>
        <a:ext cx="1874139" cy="698044"/>
      </dsp:txXfrm>
    </dsp:sp>
    <dsp:sp modelId="{3BF7C78B-1ECB-45CF-B4E0-F6E6104947E7}">
      <dsp:nvSpPr>
        <dsp:cNvPr id="0" name=""/>
        <dsp:cNvSpPr/>
      </dsp:nvSpPr>
      <dsp:spPr>
        <a:xfrm>
          <a:off x="5342523" y="2567095"/>
          <a:ext cx="1874139" cy="6980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Line Maintenance</a:t>
          </a:r>
        </a:p>
      </dsp:txBody>
      <dsp:txXfrm>
        <a:off x="5342523" y="2567095"/>
        <a:ext cx="1874139" cy="698037"/>
      </dsp:txXfrm>
    </dsp:sp>
    <dsp:sp modelId="{82401C2E-64EE-409B-A68D-F91629A408BA}">
      <dsp:nvSpPr>
        <dsp:cNvPr id="0" name=""/>
        <dsp:cNvSpPr/>
      </dsp:nvSpPr>
      <dsp:spPr>
        <a:xfrm>
          <a:off x="5342523" y="3416635"/>
          <a:ext cx="1977118" cy="69804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Vegetation Management</a:t>
          </a:r>
        </a:p>
      </dsp:txBody>
      <dsp:txXfrm>
        <a:off x="5342523" y="3416635"/>
        <a:ext cx="1977118" cy="698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92A3D-7C52-47D3-A65E-CBEC4B18D219}">
      <dsp:nvSpPr>
        <dsp:cNvPr id="0" name=""/>
        <dsp:cNvSpPr/>
      </dsp:nvSpPr>
      <dsp:spPr>
        <a:xfrm>
          <a:off x="3410415" y="1894248"/>
          <a:ext cx="267268" cy="929083"/>
        </a:xfrm>
        <a:custGeom>
          <a:avLst/>
          <a:gdLst/>
          <a:ahLst/>
          <a:cxnLst/>
          <a:rect l="0" t="0" r="0" b="0"/>
          <a:pathLst>
            <a:path>
              <a:moveTo>
                <a:pt x="0" y="0"/>
              </a:moveTo>
              <a:lnTo>
                <a:pt x="0" y="929083"/>
              </a:lnTo>
              <a:lnTo>
                <a:pt x="267268" y="92908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CE9053-86F1-4804-B6C2-A76AA7EB67AB}">
      <dsp:nvSpPr>
        <dsp:cNvPr id="0" name=""/>
        <dsp:cNvSpPr/>
      </dsp:nvSpPr>
      <dsp:spPr>
        <a:xfrm>
          <a:off x="4221480" y="690783"/>
          <a:ext cx="91440" cy="703369"/>
        </a:xfrm>
        <a:custGeom>
          <a:avLst/>
          <a:gdLst/>
          <a:ahLst/>
          <a:cxnLst/>
          <a:rect l="0" t="0" r="0" b="0"/>
          <a:pathLst>
            <a:path>
              <a:moveTo>
                <a:pt x="45720" y="0"/>
              </a:moveTo>
              <a:lnTo>
                <a:pt x="45720" y="703369"/>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D33744-B490-4756-A6A8-26BBE1731570}">
      <dsp:nvSpPr>
        <dsp:cNvPr id="0" name=""/>
        <dsp:cNvSpPr/>
      </dsp:nvSpPr>
      <dsp:spPr>
        <a:xfrm>
          <a:off x="2592511" y="1046"/>
          <a:ext cx="3349376" cy="6897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latin typeface="Arial" pitchFamily="34" charset="0"/>
              <a:cs typeface="Arial" pitchFamily="34" charset="0"/>
            </a:rPr>
            <a:t>General Counsel</a:t>
          </a:r>
        </a:p>
      </dsp:txBody>
      <dsp:txXfrm>
        <a:off x="2592511" y="1046"/>
        <a:ext cx="3349376" cy="689737"/>
      </dsp:txXfrm>
    </dsp:sp>
    <dsp:sp modelId="{4DDA39A0-93C0-46DA-A72E-E79AA51E2F91}">
      <dsp:nvSpPr>
        <dsp:cNvPr id="0" name=""/>
        <dsp:cNvSpPr/>
      </dsp:nvSpPr>
      <dsp:spPr>
        <a:xfrm>
          <a:off x="3196219" y="1394153"/>
          <a:ext cx="2141960" cy="50009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Legal</a:t>
          </a:r>
        </a:p>
      </dsp:txBody>
      <dsp:txXfrm>
        <a:off x="3196219" y="1394153"/>
        <a:ext cx="2141960" cy="500095"/>
      </dsp:txXfrm>
    </dsp:sp>
    <dsp:sp modelId="{09DF6F1C-979A-410E-A35F-D66D80753104}">
      <dsp:nvSpPr>
        <dsp:cNvPr id="0" name=""/>
        <dsp:cNvSpPr/>
      </dsp:nvSpPr>
      <dsp:spPr>
        <a:xfrm>
          <a:off x="3677684" y="2598664"/>
          <a:ext cx="1687114" cy="44933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Arial" pitchFamily="34" charset="0"/>
              <a:cs typeface="Arial" pitchFamily="34" charset="0"/>
            </a:rPr>
            <a:t>Claims</a:t>
          </a:r>
        </a:p>
      </dsp:txBody>
      <dsp:txXfrm>
        <a:off x="3677684" y="2598664"/>
        <a:ext cx="1687114" cy="4493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2A469-F933-436D-9652-0ADBEB25D8ED}" type="datetimeFigureOut">
              <a:rPr lang="en-US" smtClean="0"/>
              <a:pPr/>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9E155-CD08-4125-B3C0-80A4CE756715}" type="slidenum">
              <a:rPr lang="en-US" smtClean="0"/>
              <a:pPr/>
              <a:t>‹#›</a:t>
            </a:fld>
            <a:endParaRPr lang="en-US"/>
          </a:p>
        </p:txBody>
      </p:sp>
    </p:spTree>
    <p:extLst>
      <p:ext uri="{BB962C8B-B14F-4D97-AF65-F5344CB8AC3E}">
        <p14:creationId xmlns:p14="http://schemas.microsoft.com/office/powerpoint/2010/main" val="42358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electric industry</a:t>
            </a:r>
            <a:r>
              <a:rPr lang="en-US" baseline="0" dirty="0" smtClean="0"/>
              <a:t> within the United States, and internationally, is a very diverse system.  Depending on your location, you may be dealing with a public, private, or governmental owned and operated organization.  In some cases the entity that owns and operates the electric lines and related systems may NOT even be a recognized electric utility provider.  It is extremely important to do your homework for the area or areas where you may be conducting fire investigations.  Learn the who, what, and where of the electric utility providers and the private lines before the fire happens.</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Answer is C. The Fire Investigator will principally be working with the electric utility company’s Line</a:t>
            </a:r>
            <a:r>
              <a:rPr lang="en-US" baseline="0" dirty="0" smtClean="0"/>
              <a:t>, Vegetation Management, and Claims personnel.</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a “Thought Question”.  ALL provisions are important and any one of these items can and will assist</a:t>
            </a:r>
            <a:r>
              <a:rPr lang="en-US" baseline="0" dirty="0" smtClean="0"/>
              <a:t> the Fire Investigator in establishing a case against an electric utility for causing a wildfire.</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Electric Utilities are organized along functional lines.  Most are organized under a standard</a:t>
            </a:r>
            <a:r>
              <a:rPr lang="en-US" sz="1200" baseline="0" dirty="0" smtClean="0"/>
              <a:t> corporate structure with a Board of Directors with Corporate Vice-President’s overseeing each functional component</a:t>
            </a:r>
            <a:r>
              <a:rPr lang="en-US" sz="1200" dirty="0" smtClean="0"/>
              <a:t>.</a:t>
            </a:r>
          </a:p>
          <a:p>
            <a:endParaRPr lang="en-US" sz="1200" dirty="0" smtClean="0"/>
          </a:p>
          <a:p>
            <a:r>
              <a:rPr lang="en-US" sz="1200" dirty="0" smtClean="0"/>
              <a:t>This type of organization typically extends downward from a central corporate office.</a:t>
            </a:r>
          </a:p>
          <a:p>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Each electric utility operates under specific</a:t>
            </a:r>
            <a:r>
              <a:rPr lang="en-US" sz="1200" baseline="0" dirty="0" smtClean="0"/>
              <a:t> statutory, regulatory, and industry standards provisions in order to provide safe and reliable service.</a:t>
            </a:r>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 primary</a:t>
            </a:r>
            <a:r>
              <a:rPr lang="en-US" baseline="0" dirty="0" smtClean="0"/>
              <a:t> contacts that you will need to know and understand prior to initiating a fire investigation are the Claims Department which may be under the Legal section; and, the Line Maintenance and Vegetation Management Departments which are usually under the Maintenance and Construction section.  </a:t>
            </a:r>
          </a:p>
          <a:p>
            <a:endParaRPr lang="en-US" baseline="0" dirty="0" smtClean="0"/>
          </a:p>
          <a:p>
            <a:r>
              <a:rPr lang="en-US" baseline="0" dirty="0" smtClean="0"/>
              <a:t>In many cases individuals from both of these sections may arrive at the area of origin prior to your arrival and may take actions that will impact your investigation.  This may include linemen and trouble men that respond to a reported problem or outage.  They may have removed broken or damaged hardware or equipment, cleared encroaching vegetation or animals, or replaced or repaired lines, fuses, or switches in order to restore power to the grid.  Line Inspectors and tree trimming contractors may be directed to remove additional materiel in order to insure the safety of the system.  Claims Representatives may have initiated interviews with first responders, local dispatch operators, and local residences to determine the sequence of events prior to and after the outages.</a:t>
            </a:r>
          </a:p>
          <a:p>
            <a:endParaRPr lang="en-US" baseline="0" dirty="0" smtClean="0"/>
          </a:p>
          <a:p>
            <a:r>
              <a:rPr lang="en-US" baseline="0" dirty="0" smtClean="0"/>
              <a:t>In addition, the Chief Information Officer and the Public Affairs section may already be developing press announcements or providing the utility’s perspective on the fire.</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Arial" charset="0"/>
              </a:rPr>
              <a:t>Although these terms may be ones commonly used in the identification of an</a:t>
            </a:r>
            <a:r>
              <a:rPr lang="en-US" sz="1200" baseline="0" dirty="0" smtClean="0">
                <a:latin typeface="Arial" charset="0"/>
              </a:rPr>
              <a:t> electric utility’s</a:t>
            </a:r>
            <a:r>
              <a:rPr lang="en-US" sz="1200" dirty="0" smtClean="0">
                <a:latin typeface="Arial" charset="0"/>
              </a:rPr>
              <a:t> management structure, others may have different titles or use “General Managers” to oversee similar activities.</a:t>
            </a:r>
          </a:p>
          <a:p>
            <a:endParaRPr lang="en-US" sz="1200" dirty="0" smtClean="0">
              <a:latin typeface="Arial" charset="0"/>
            </a:endParaRPr>
          </a:p>
          <a:p>
            <a:r>
              <a:rPr lang="en-US" sz="1200" dirty="0" smtClean="0">
                <a:latin typeface="Arial" charset="0"/>
              </a:rPr>
              <a:t>Determine who leads these particular functions and their sub-sections.  These are the electric utility’s specific personnel that install the system components in compliance with industry standards and regulatory requirements; maintain those components to</a:t>
            </a:r>
            <a:r>
              <a:rPr lang="en-US" sz="1200" baseline="0" dirty="0" smtClean="0">
                <a:latin typeface="Arial" charset="0"/>
              </a:rPr>
              <a:t> insure safety and reliability; and inspect and insure that vegetation and other potential hazards are recognized and removed prior an outage, fire, or other catastrophic event.  Line Inspectors or Line Inspection Contractors may fall under the Line Maintenance or the Vegetation Management functions or may be shared by both. Tree Trimming and Vegetation Management Contractors  normally fall under the Vegetation Management function.</a:t>
            </a:r>
          </a:p>
          <a:p>
            <a:endParaRPr lang="en-US" sz="1200" baseline="0" dirty="0" smtClean="0">
              <a:latin typeface="Arial" charset="0"/>
            </a:endParaRPr>
          </a:p>
          <a:p>
            <a:r>
              <a:rPr lang="en-US" sz="1200" baseline="0" dirty="0" smtClean="0">
                <a:latin typeface="Arial" charset="0"/>
              </a:rPr>
              <a:t>Know who the principle players are for your particular area of responsibility and maintain an updated written listing of the Line Maintenance, Vegetation Management, Line Inspectors, and Tree Trimming managers and contractors including their normal and emergency contact telephone numbers.  Meet with them regularly, especially prior to fire season and immediately after fire season to discuss potential issues and how the previous season progressed.  Have that list available for any investigators that may be assigned to your area in your absence or during periods of high fire activity.  </a:t>
            </a:r>
          </a:p>
          <a:p>
            <a:endParaRPr lang="en-US" sz="1200" baseline="0" dirty="0" smtClean="0">
              <a:latin typeface="Arial" charset="0"/>
            </a:endParaRPr>
          </a:p>
          <a:p>
            <a:r>
              <a:rPr lang="en-US" sz="1200" baseline="0" dirty="0" smtClean="0">
                <a:latin typeface="Arial" charset="0"/>
              </a:rPr>
              <a:t>Try to development working relationships and arrange protocols with the electric utility managers and workers on their need and ability to enter into a potential fire origin to insure first responders safety, safety and reliability of their electric system and to restore power, and insuring provisions for maintaining scene integrity and security, preservation of evidence, and your ability and responsibility to obtain and collect any and all items removed from the potential area or point of origin. (See a sample Protocol Agreement in the Appendices – Example File)</a:t>
            </a:r>
            <a:endParaRPr lang="en-US" sz="1200" dirty="0">
              <a:latin typeface="Arial" charset="0"/>
            </a:endParaRPr>
          </a:p>
        </p:txBody>
      </p:sp>
      <p:sp>
        <p:nvSpPr>
          <p:cNvPr id="4" name="Slide Number Placeholder 3"/>
          <p:cNvSpPr>
            <a:spLocks noGrp="1"/>
          </p:cNvSpPr>
          <p:nvPr>
            <p:ph type="sldNum" sz="quarter" idx="10"/>
          </p:nvPr>
        </p:nvSpPr>
        <p:spPr/>
        <p:txBody>
          <a:bodyPr/>
          <a:lstStyle/>
          <a:p>
            <a:fld id="{3E79E155-CD08-4125-B3C0-80A4CE7567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all of your dealing with the electric utilities,</a:t>
            </a:r>
            <a:r>
              <a:rPr lang="en-US" baseline="0" dirty="0" smtClean="0"/>
              <a:t> they will always express an interest, desire, and a requirement to incorporate their legal and claims sections in any and all activities.  </a:t>
            </a:r>
          </a:p>
          <a:p>
            <a:endParaRPr lang="en-US" baseline="0" dirty="0" smtClean="0"/>
          </a:p>
          <a:p>
            <a:r>
              <a:rPr lang="en-US" dirty="0" smtClean="0"/>
              <a:t>Always remember to be up front with the individuals in these functions and understand their corporate interest in their and YOUR activities.  Remember that anything and everything that you say and/or do in their presence can and will be used down the road to either support their position and weaken yours.  If necessary, bring in your legal representative</a:t>
            </a:r>
            <a:r>
              <a:rPr lang="en-US" baseline="0" dirty="0" smtClean="0"/>
              <a:t> during any discussions or meetings where the electric utility’s legal or claims representatives are in attendance. </a:t>
            </a:r>
          </a:p>
          <a:p>
            <a:endParaRPr lang="en-US" baseline="0" dirty="0" smtClean="0"/>
          </a:p>
          <a:p>
            <a:r>
              <a:rPr lang="en-US" baseline="0" dirty="0" smtClean="0"/>
              <a:t>Do not forget that on any fire investigation that may involve an electric utility, their claims representatives will be either initiating an investigation on their own, or contracting with a private fire investigator to determine other potential origins and causes.</a:t>
            </a:r>
          </a:p>
          <a:p>
            <a:endParaRPr lang="en-US" baseline="0" dirty="0" smtClean="0"/>
          </a:p>
          <a:p>
            <a:r>
              <a:rPr lang="en-US" baseline="0" dirty="0" smtClean="0"/>
              <a:t>These factors make prior meetings with the legal and claims sections of the utilities imperative.  Establishing each agencies authorities and responsibilities and developing protocols for addressing entry into the fire origin by non-law enforcement or investigative jurisdiction personal for investigative or other purposes, potential information sharing, product and evidence testing and retention, and records/document requests may avoid numerous legal rankling or motions during the investigation.  Don’t be afraid to ask with a “please” prior to initiating the administrative subpoena, search warrant, or request for discovery.  The information or items that you will be requesting are part of their normal business practices and must be maintained according to the regulatory  requirements.</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electric utility companies are required to operate under strict guidelines to ensure the safety and reliability of providing electric power.</a:t>
            </a:r>
          </a:p>
          <a:p>
            <a:endParaRPr lang="en-US" dirty="0" smtClean="0"/>
          </a:p>
          <a:p>
            <a:r>
              <a:rPr lang="en-US" dirty="0" smtClean="0"/>
              <a:t>Each</a:t>
            </a:r>
            <a:r>
              <a:rPr lang="en-US" baseline="0" dirty="0" smtClean="0"/>
              <a:t> State has enacted statutory provisions that guide the electric utility providers regarding business activities, construction, operations, and maintenance of their systems.  </a:t>
            </a:r>
          </a:p>
          <a:p>
            <a:endParaRPr lang="en-US" baseline="0" dirty="0" smtClean="0"/>
          </a:p>
          <a:p>
            <a:r>
              <a:rPr lang="en-US" baseline="0" dirty="0" smtClean="0"/>
              <a:t>Some States have established Public Utility Commissions or Authorities that oversee and regulate the electrical industry.  Their Regulations or General Orders set additional standards and criteria for planning, construction, maintenance, repair, and incident reporting to the Commission or Authority.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existing regulatory agencies have standards that must be met by the electric utility industry.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Occupational Health and Safety Agencies may have specific provisions regarding working in and around electric facilities.  Those provisions will apply to you – the fire investigator – as well as others.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Environmental Protection Agencies may have specific provisions regarding the handling of electrical equipment that have certain types of additives or chemicals.  Those provisions will apply to you – the fire investigator – as well as others.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Each forest or area will have safety and fire prevention requirements written into use permits or easements that allow the electric utility to place and/or operate facilities within your particular area.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Last, but not least, is the general industry standards that have been established through the industries long history that include National Fire Protection Association (NFPA) Codes, including Electrical and Building Codes.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Fire Investigator must obtain and keep current on these laws and regulations to effectively conduct their investigations of Power Line Causes Wildland Fires.  These will serve as the basis for determining negligence, either criminal and/or civil and your agency’s ability to recover fire suppression costs and other damages.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79E155-CD08-4125-B3C0-80A4CE7567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78B0D-E757-4A19-8B55-E7C61FC9975C}" type="datetimeFigureOut">
              <a:rPr lang="en-US" smtClean="0"/>
              <a:pPr/>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78B0D-E757-4A19-8B55-E7C61FC9975C}" type="datetimeFigureOut">
              <a:rPr lang="en-US" smtClean="0"/>
              <a:pPr/>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78B0D-E757-4A19-8B55-E7C61FC9975C}" type="datetimeFigureOut">
              <a:rPr lang="en-US" smtClean="0"/>
              <a:pPr/>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78B0D-E757-4A19-8B55-E7C61FC9975C}" type="datetimeFigureOut">
              <a:rPr lang="en-US" smtClean="0"/>
              <a:pPr/>
              <a:t>1/31/2013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069A-7309-4C72-9249-A1141D0E1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jpeg"/><Relationship Id="rId9" Type="http://schemas.openxmlformats.org/officeDocument/2006/relationships/image" Target="../media/image7.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7800" y="4648200"/>
            <a:ext cx="5943600" cy="795338"/>
          </a:xfrm>
        </p:spPr>
        <p:txBody>
          <a:bodyPr>
            <a:noAutofit/>
          </a:bodyPr>
          <a:lstStyle/>
          <a:p>
            <a:pPr algn="ctr"/>
            <a:r>
              <a:rPr lang="en-US" sz="7200" dirty="0" smtClean="0">
                <a:latin typeface="Arial" pitchFamily="34" charset="0"/>
                <a:cs typeface="Arial" pitchFamily="34" charset="0"/>
              </a:rPr>
              <a:t>Introduction</a:t>
            </a:r>
            <a:endParaRPr lang="en-US" sz="7200" dirty="0">
              <a:latin typeface="Arial" pitchFamily="34" charset="0"/>
              <a:cs typeface="Arial" pitchFamily="34" charset="0"/>
            </a:endParaRPr>
          </a:p>
        </p:txBody>
      </p:sp>
      <p:pic>
        <p:nvPicPr>
          <p:cNvPr id="7" name="Picture Placeholder 6" descr="nevada power.jpg"/>
          <p:cNvPicPr>
            <a:picLocks noGrp="1" noChangeAspect="1"/>
          </p:cNvPicPr>
          <p:nvPr>
            <p:ph type="pic" idx="1"/>
          </p:nvPr>
        </p:nvPicPr>
        <p:blipFill>
          <a:blip r:embed="rId3"/>
          <a:srcRect t="3125" b="3125"/>
          <a:stretch>
            <a:fillRect/>
          </a:stretch>
        </p:blipFill>
        <p:spPr>
          <a:xfrm>
            <a:off x="1" y="1"/>
            <a:ext cx="2946400" cy="2209800"/>
          </a:xfrm>
        </p:spPr>
      </p:pic>
      <p:sp>
        <p:nvSpPr>
          <p:cNvPr id="6" name="Text Placeholder 5"/>
          <p:cNvSpPr>
            <a:spLocks noGrp="1"/>
          </p:cNvSpPr>
          <p:nvPr>
            <p:ph type="body" sz="half" idx="2"/>
          </p:nvPr>
        </p:nvSpPr>
        <p:spPr>
          <a:xfrm>
            <a:off x="609600" y="5410200"/>
            <a:ext cx="7543800" cy="838200"/>
          </a:xfrm>
        </p:spPr>
        <p:txBody>
          <a:bodyPr>
            <a:noAutofit/>
          </a:bodyPr>
          <a:lstStyle/>
          <a:p>
            <a:pPr algn="ctr"/>
            <a:r>
              <a:rPr lang="en-US" sz="4800" dirty="0" smtClean="0">
                <a:latin typeface="Arial" pitchFamily="34" charset="0"/>
                <a:cs typeface="Arial" pitchFamily="34" charset="0"/>
              </a:rPr>
              <a:t>The Electric Utility Industry</a:t>
            </a:r>
            <a:endParaRPr lang="en-US" sz="4800" dirty="0">
              <a:latin typeface="Arial" pitchFamily="34" charset="0"/>
              <a:cs typeface="Arial" pitchFamily="34" charset="0"/>
            </a:endParaRPr>
          </a:p>
        </p:txBody>
      </p:sp>
      <p:pic>
        <p:nvPicPr>
          <p:cNvPr id="8" name="Picture 7" descr="Florida.jpg"/>
          <p:cNvPicPr>
            <a:picLocks noChangeAspect="1"/>
          </p:cNvPicPr>
          <p:nvPr/>
        </p:nvPicPr>
        <p:blipFill>
          <a:blip r:embed="rId4"/>
          <a:stretch>
            <a:fillRect/>
          </a:stretch>
        </p:blipFill>
        <p:spPr>
          <a:xfrm>
            <a:off x="2921000" y="0"/>
            <a:ext cx="6223000" cy="1016000"/>
          </a:xfrm>
          <a:prstGeom prst="rect">
            <a:avLst/>
          </a:prstGeom>
        </p:spPr>
      </p:pic>
      <p:pic>
        <p:nvPicPr>
          <p:cNvPr id="9" name="Picture 8" descr="header_logo.gif"/>
          <p:cNvPicPr>
            <a:picLocks noChangeAspect="1"/>
          </p:cNvPicPr>
          <p:nvPr/>
        </p:nvPicPr>
        <p:blipFill>
          <a:blip r:embed="rId5"/>
          <a:stretch>
            <a:fillRect/>
          </a:stretch>
        </p:blipFill>
        <p:spPr>
          <a:xfrm>
            <a:off x="2895600" y="990600"/>
            <a:ext cx="3276600" cy="1219200"/>
          </a:xfrm>
          <a:prstGeom prst="rect">
            <a:avLst/>
          </a:prstGeom>
        </p:spPr>
      </p:pic>
      <p:pic>
        <p:nvPicPr>
          <p:cNvPr id="10" name="Picture 9" descr="logo.gif"/>
          <p:cNvPicPr>
            <a:picLocks noChangeAspect="1"/>
          </p:cNvPicPr>
          <p:nvPr/>
        </p:nvPicPr>
        <p:blipFill>
          <a:blip r:embed="rId6"/>
          <a:stretch>
            <a:fillRect/>
          </a:stretch>
        </p:blipFill>
        <p:spPr>
          <a:xfrm>
            <a:off x="6172200" y="990600"/>
            <a:ext cx="2971800" cy="1219200"/>
          </a:xfrm>
          <a:prstGeom prst="rect">
            <a:avLst/>
          </a:prstGeom>
        </p:spPr>
      </p:pic>
      <p:pic>
        <p:nvPicPr>
          <p:cNvPr id="11" name="Picture 10" descr="PNM-logo-horiz-tag-R-PC.gif"/>
          <p:cNvPicPr>
            <a:picLocks noChangeAspect="1"/>
          </p:cNvPicPr>
          <p:nvPr/>
        </p:nvPicPr>
        <p:blipFill>
          <a:blip r:embed="rId7"/>
          <a:stretch>
            <a:fillRect/>
          </a:stretch>
        </p:blipFill>
        <p:spPr>
          <a:xfrm>
            <a:off x="0" y="2209800"/>
            <a:ext cx="4191000" cy="838200"/>
          </a:xfrm>
          <a:prstGeom prst="rect">
            <a:avLst/>
          </a:prstGeom>
        </p:spPr>
      </p:pic>
      <p:pic>
        <p:nvPicPr>
          <p:cNvPr id="12" name="Picture 11" descr="aboutsce_corpbuilding.jpg"/>
          <p:cNvPicPr>
            <a:picLocks noChangeAspect="1"/>
          </p:cNvPicPr>
          <p:nvPr/>
        </p:nvPicPr>
        <p:blipFill>
          <a:blip r:embed="rId8"/>
          <a:stretch>
            <a:fillRect/>
          </a:stretch>
        </p:blipFill>
        <p:spPr>
          <a:xfrm>
            <a:off x="4343400" y="2209800"/>
            <a:ext cx="4800600" cy="2133600"/>
          </a:xfrm>
          <a:prstGeom prst="rect">
            <a:avLst/>
          </a:prstGeom>
        </p:spPr>
      </p:pic>
      <p:pic>
        <p:nvPicPr>
          <p:cNvPr id="13" name="Picture 12" descr="logo_pge.gif"/>
          <p:cNvPicPr>
            <a:picLocks noChangeAspect="1"/>
          </p:cNvPicPr>
          <p:nvPr/>
        </p:nvPicPr>
        <p:blipFill>
          <a:blip r:embed="rId9"/>
          <a:stretch>
            <a:fillRect/>
          </a:stretch>
        </p:blipFill>
        <p:spPr>
          <a:xfrm>
            <a:off x="0" y="3124200"/>
            <a:ext cx="4343400" cy="1219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4674678" cy="830997"/>
          </a:xfrm>
          <a:prstGeom prst="rect">
            <a:avLst/>
          </a:prstGeom>
        </p:spPr>
        <p:txBody>
          <a:bodyPr wrap="none">
            <a:spAutoFit/>
          </a:bodyPr>
          <a:lstStyle/>
          <a:p>
            <a:r>
              <a:rPr lang="en-US" sz="4800" b="1" dirty="0" smtClean="0"/>
              <a:t>Knowledge Check</a:t>
            </a:r>
            <a:endParaRPr lang="en-US" sz="4800" dirty="0"/>
          </a:p>
        </p:txBody>
      </p:sp>
      <p:sp>
        <p:nvSpPr>
          <p:cNvPr id="3" name="Content Placeholder 2"/>
          <p:cNvSpPr txBox="1">
            <a:spLocks/>
          </p:cNvSpPr>
          <p:nvPr/>
        </p:nvSpPr>
        <p:spPr>
          <a:xfrm>
            <a:off x="457200" y="1447800"/>
            <a:ext cx="8382000" cy="4525963"/>
          </a:xfrm>
          <a:prstGeom prst="rect">
            <a:avLst/>
          </a:prstGeom>
        </p:spPr>
        <p:txBody>
          <a:bodyPr rtlCol="0">
            <a:normAutofit fontScale="92500" lnSpcReduction="10000"/>
          </a:bodyPr>
          <a:lstStyle/>
          <a:p>
            <a:pPr marL="533400" marR="0" lvl="0" indent="-533400" algn="l" defTabSz="914400" rtl="0" eaLnBrk="1" fontAlgn="auto" latinLnBrk="0" hangingPunct="1">
              <a:lnSpc>
                <a:spcPct val="90000"/>
              </a:lnSpc>
              <a:spcBef>
                <a:spcPct val="50000"/>
              </a:spcBef>
              <a:spcAft>
                <a:spcPts val="0"/>
              </a:spcAft>
              <a:buClr>
                <a:schemeClr val="tx1"/>
              </a:buClr>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When a fire has occurred that involves a electric</a:t>
            </a:r>
            <a:r>
              <a:rPr kumimoji="0" lang="en-US" sz="3200" b="1" i="0" u="none" strike="noStrike" kern="1200" cap="none" spc="0" normalizeH="0" noProof="0" dirty="0" smtClean="0">
                <a:ln>
                  <a:noFill/>
                </a:ln>
                <a:solidFill>
                  <a:schemeClr val="tx1"/>
                </a:solidFill>
                <a:effectLst/>
                <a:uLnTx/>
                <a:uFillTx/>
                <a:latin typeface="+mn-lt"/>
                <a:ea typeface="+mn-ea"/>
                <a:cs typeface="+mn-cs"/>
              </a:rPr>
              <a:t> utility company, the fire investigator will be principally working with:</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lang="en-US" sz="2800" b="1" dirty="0" smtClean="0">
                <a:latin typeface="Arial" pitchFamily="34" charset="0"/>
                <a:cs typeface="Arial" pitchFamily="34" charset="0"/>
              </a:rPr>
              <a:t>The electric company’s Public Information Officer</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electric company’s President and CEO</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Legal</a:t>
            </a:r>
            <a:r>
              <a:rPr kumimoji="0" lang="en-US"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Section’s Claims personnel and the Construction and Maintenance Section’s Line and Vegetation Management personnel</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electric company’s hired private fire investigator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8600"/>
            <a:ext cx="4674678" cy="830997"/>
          </a:xfrm>
          <a:prstGeom prst="rect">
            <a:avLst/>
          </a:prstGeom>
        </p:spPr>
        <p:txBody>
          <a:bodyPr wrap="none">
            <a:spAutoFit/>
          </a:bodyPr>
          <a:lstStyle/>
          <a:p>
            <a:r>
              <a:rPr lang="en-US" sz="4800" b="1" dirty="0" smtClean="0"/>
              <a:t>Knowledge Check</a:t>
            </a:r>
            <a:endParaRPr lang="en-US" sz="4800" dirty="0"/>
          </a:p>
        </p:txBody>
      </p:sp>
      <p:sp>
        <p:nvSpPr>
          <p:cNvPr id="3" name="Content Placeholder 2"/>
          <p:cNvSpPr txBox="1">
            <a:spLocks/>
          </p:cNvSpPr>
          <p:nvPr/>
        </p:nvSpPr>
        <p:spPr>
          <a:xfrm>
            <a:off x="457200" y="1447800"/>
            <a:ext cx="8229600" cy="4525963"/>
          </a:xfrm>
          <a:prstGeom prst="rect">
            <a:avLst/>
          </a:prstGeom>
        </p:spPr>
        <p:txBody>
          <a:bodyPr rtlCol="0">
            <a:normAutofit lnSpcReduction="10000"/>
          </a:bodyPr>
          <a:lstStyle/>
          <a:p>
            <a:pPr marL="533400" marR="0" lvl="0" indent="-533400" algn="l" defTabSz="914400" rtl="0" eaLnBrk="1" fontAlgn="auto" latinLnBrk="0" hangingPunct="1">
              <a:lnSpc>
                <a:spcPct val="90000"/>
              </a:lnSpc>
              <a:spcBef>
                <a:spcPct val="50000"/>
              </a:spcBef>
              <a:spcAft>
                <a:spcPts val="0"/>
              </a:spcAft>
              <a:buClr>
                <a:schemeClr val="tx1"/>
              </a:buClr>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most important provision for establishing a case against an electric utility for causing a wildfire is:</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“Industry Standard” for electric utility operations</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Local Use Permits and Easements</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Public Utility Commission or Power</a:t>
            </a:r>
            <a:r>
              <a:rPr kumimoji="0" lang="en-US"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Authority Regulations and General Orders</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State Statutes and Regulations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685800" y="609600"/>
            <a:ext cx="7772400" cy="1143000"/>
          </a:xfrm>
          <a:prstGeom prst="rect">
            <a:avLst/>
          </a:prstGeom>
        </p:spPr>
        <p:txBody>
          <a:bodyPr/>
          <a:lstStyle/>
          <a:p>
            <a:pPr indent="-4763">
              <a:buFontTx/>
              <a:buNone/>
            </a:pPr>
            <a:endParaRPr lang="en-US" sz="6000" dirty="0"/>
          </a:p>
        </p:txBody>
      </p:sp>
      <p:sp>
        <p:nvSpPr>
          <p:cNvPr id="3" name="Rectangle 4"/>
          <p:cNvSpPr txBox="1">
            <a:spLocks noChangeArrowheads="1"/>
          </p:cNvSpPr>
          <p:nvPr/>
        </p:nvSpPr>
        <p:spPr>
          <a:xfrm>
            <a:off x="838200" y="6096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Objective </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5"/>
          <p:cNvSpPr txBox="1">
            <a:spLocks noChangeArrowheads="1"/>
          </p:cNvSpPr>
          <p:nvPr/>
        </p:nvSpPr>
        <p:spPr>
          <a:xfrm>
            <a:off x="381000" y="2362200"/>
            <a:ext cx="8229600" cy="3200400"/>
          </a:xfrm>
          <a:prstGeom prst="rect">
            <a:avLst/>
          </a:prstGeom>
        </p:spPr>
        <p:txBody>
          <a:bodyPr/>
          <a:lstStyle/>
          <a:p>
            <a:pPr marL="342900" marR="0" lvl="0" indent="-4763" algn="ctr" defTabSz="914400" rtl="0" eaLnBrk="1" fontAlgn="auto" latinLnBrk="0" hangingPunct="1">
              <a:lnSpc>
                <a:spcPct val="100000"/>
              </a:lnSpc>
              <a:spcBef>
                <a:spcPct val="2000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Describe how a typical electric utility company is organized and the function of each of its major departments.</a:t>
            </a:r>
          </a:p>
          <a:p>
            <a:pPr marL="342900" marR="0" lvl="0" indent="-4763"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Objective</a:t>
            </a:r>
            <a:endParaRPr kumimoji="0" lang="en-US" sz="60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381000" y="1905000"/>
            <a:ext cx="8229600" cy="3886200"/>
          </a:xfrm>
          <a:prstGeom prst="rect">
            <a:avLst/>
          </a:prstGeom>
        </p:spPr>
        <p:txBody>
          <a:bodyPr/>
          <a:lstStyle/>
          <a:p>
            <a:pPr marL="342900" marR="0" lvl="0" indent="-4763" algn="ctr" defTabSz="914400" rtl="0" eaLnBrk="1" fontAlgn="auto" latinLnBrk="0" hangingPunct="1">
              <a:lnSpc>
                <a:spcPct val="100000"/>
              </a:lnSpc>
              <a:spcBef>
                <a:spcPct val="2000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Describe the </a:t>
            </a:r>
            <a:r>
              <a:rPr lang="en-US" sz="4800" dirty="0" smtClean="0"/>
              <a:t>principle</a:t>
            </a:r>
            <a:r>
              <a:rPr kumimoji="0" lang="en-US" sz="4800" b="0" i="0" u="none" strike="noStrike" kern="1200" cap="none" spc="0" normalizeH="0" baseline="0" noProof="0" dirty="0" smtClean="0">
                <a:ln>
                  <a:noFill/>
                </a:ln>
                <a:solidFill>
                  <a:schemeClr val="tx1"/>
                </a:solidFill>
                <a:effectLst/>
                <a:uLnTx/>
                <a:uFillTx/>
                <a:latin typeface="+mn-lt"/>
                <a:ea typeface="+mn-ea"/>
                <a:cs typeface="+mn-cs"/>
              </a:rPr>
              <a:t> statutory, regulatory, and industry standards that a typical electric utility company must operate.</a:t>
            </a:r>
            <a:endParaRPr kumimoji="0" lang="en-US" sz="4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 y="533400"/>
            <a:ext cx="8839200" cy="1447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Typical Electric Utility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Organization</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Diagram 3"/>
          <p:cNvGraphicFramePr/>
          <p:nvPr/>
        </p:nvGraphicFramePr>
        <p:xfrm>
          <a:off x="304801" y="2133600"/>
          <a:ext cx="85344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1" y="1981200"/>
          <a:ext cx="8534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38200" y="685800"/>
            <a:ext cx="7848600" cy="830997"/>
          </a:xfrm>
          <a:prstGeom prst="rect">
            <a:avLst/>
          </a:prstGeom>
          <a:noFill/>
        </p:spPr>
        <p:txBody>
          <a:bodyPr wrap="square" rtlCol="0">
            <a:spAutoFit/>
          </a:bodyPr>
          <a:lstStyle/>
          <a:p>
            <a:r>
              <a:rPr lang="en-US" sz="4800" dirty="0" smtClean="0">
                <a:latin typeface="Arial" pitchFamily="34" charset="0"/>
                <a:cs typeface="Arial" pitchFamily="34" charset="0"/>
              </a:rPr>
              <a:t>Engineering and Operations</a:t>
            </a:r>
            <a:endParaRPr lang="en-US" sz="4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04801" y="2133600"/>
          <a:ext cx="85344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590800" y="762000"/>
            <a:ext cx="4191000" cy="830997"/>
          </a:xfrm>
          <a:prstGeom prst="rect">
            <a:avLst/>
          </a:prstGeom>
          <a:noFill/>
        </p:spPr>
        <p:txBody>
          <a:bodyPr wrap="square" rtlCol="0">
            <a:spAutoFit/>
          </a:bodyPr>
          <a:lstStyle/>
          <a:p>
            <a:r>
              <a:rPr lang="en-US" sz="4800" dirty="0" smtClean="0">
                <a:latin typeface="Arial" pitchFamily="34" charset="0"/>
                <a:cs typeface="Arial" pitchFamily="34" charset="0"/>
              </a:rPr>
              <a:t>Legal Aspects</a:t>
            </a:r>
            <a:endParaRPr lang="en-US" sz="4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762000"/>
            <a:ext cx="7772400" cy="830997"/>
          </a:xfrm>
          <a:prstGeom prst="rect">
            <a:avLst/>
          </a:prstGeom>
          <a:noFill/>
        </p:spPr>
        <p:txBody>
          <a:bodyPr wrap="square" rtlCol="0">
            <a:spAutoFit/>
          </a:bodyPr>
          <a:lstStyle/>
          <a:p>
            <a:r>
              <a:rPr lang="en-US" sz="4800" dirty="0" smtClean="0">
                <a:latin typeface="Arial" pitchFamily="34" charset="0"/>
                <a:cs typeface="Arial" pitchFamily="34" charset="0"/>
              </a:rPr>
              <a:t>Electric Industry Operations  </a:t>
            </a:r>
            <a:endParaRPr lang="en-US" sz="4800" dirty="0">
              <a:latin typeface="Arial" pitchFamily="34" charset="0"/>
              <a:cs typeface="Arial" pitchFamily="34" charset="0"/>
            </a:endParaRPr>
          </a:p>
        </p:txBody>
      </p:sp>
      <p:sp>
        <p:nvSpPr>
          <p:cNvPr id="5" name="TextBox 4"/>
          <p:cNvSpPr txBox="1"/>
          <p:nvPr/>
        </p:nvSpPr>
        <p:spPr>
          <a:xfrm>
            <a:off x="457200" y="2057401"/>
            <a:ext cx="8305800" cy="4247317"/>
          </a:xfrm>
          <a:prstGeom prst="rect">
            <a:avLst/>
          </a:prstGeom>
          <a:noFill/>
        </p:spPr>
        <p:txBody>
          <a:bodyPr wrap="square" rtlCol="0">
            <a:spAutoFit/>
          </a:bodyPr>
          <a:lstStyle/>
          <a:p>
            <a:pPr>
              <a:buFont typeface="Wingdings" pitchFamily="2" charset="2"/>
              <a:buChar char="Ø"/>
            </a:pPr>
            <a:r>
              <a:rPr lang="en-US" sz="3600" dirty="0" smtClean="0"/>
              <a:t>State Law and Regulations</a:t>
            </a:r>
          </a:p>
          <a:p>
            <a:pPr>
              <a:buFont typeface="Wingdings" pitchFamily="2" charset="2"/>
              <a:buChar char="Ø"/>
            </a:pPr>
            <a:r>
              <a:rPr lang="en-US" sz="3600" dirty="0" smtClean="0"/>
              <a:t>Public Utility Commissions or Power  	Authorities</a:t>
            </a:r>
          </a:p>
          <a:p>
            <a:r>
              <a:rPr lang="en-US" sz="3600" dirty="0" smtClean="0"/>
              <a:t>		Regulations</a:t>
            </a:r>
          </a:p>
          <a:p>
            <a:r>
              <a:rPr lang="en-US" sz="3600" dirty="0" smtClean="0"/>
              <a:t>		General Orders</a:t>
            </a:r>
          </a:p>
          <a:p>
            <a:pPr>
              <a:buFont typeface="Wingdings" pitchFamily="2" charset="2"/>
              <a:buChar char="Ø"/>
            </a:pPr>
            <a:r>
              <a:rPr lang="en-US" sz="3600" dirty="0" smtClean="0"/>
              <a:t>Occupational Health and Safety Agencies</a:t>
            </a:r>
          </a:p>
          <a:p>
            <a:r>
              <a:rPr lang="en-US" sz="3600" dirty="0" smtClean="0"/>
              <a:t>	Regulations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8305800" cy="3416320"/>
          </a:xfrm>
          <a:prstGeom prst="rect">
            <a:avLst/>
          </a:prstGeom>
          <a:noFill/>
        </p:spPr>
        <p:txBody>
          <a:bodyPr wrap="square" rtlCol="0">
            <a:spAutoFit/>
          </a:bodyPr>
          <a:lstStyle/>
          <a:p>
            <a:pPr>
              <a:buFont typeface="Wingdings" pitchFamily="2" charset="2"/>
              <a:buChar char="Ø"/>
            </a:pPr>
            <a:r>
              <a:rPr lang="en-US" sz="3600" dirty="0" smtClean="0"/>
              <a:t>Environmental Protection Agencies</a:t>
            </a:r>
          </a:p>
          <a:p>
            <a:r>
              <a:rPr lang="en-US" sz="3600" dirty="0" smtClean="0"/>
              <a:t>	Regulations</a:t>
            </a:r>
          </a:p>
          <a:p>
            <a:pPr>
              <a:buFont typeface="Wingdings" pitchFamily="2" charset="2"/>
              <a:buChar char="Ø"/>
            </a:pPr>
            <a:r>
              <a:rPr lang="en-US" sz="3600" dirty="0" smtClean="0"/>
              <a:t>Local Forest or Area</a:t>
            </a:r>
          </a:p>
          <a:p>
            <a:r>
              <a:rPr lang="en-US" sz="3600" dirty="0" smtClean="0"/>
              <a:t>	Use Permits</a:t>
            </a:r>
          </a:p>
          <a:p>
            <a:r>
              <a:rPr lang="en-US" sz="3600" dirty="0" smtClean="0"/>
              <a:t>	Easements</a:t>
            </a:r>
          </a:p>
          <a:p>
            <a:pPr>
              <a:buFont typeface="Wingdings" pitchFamily="2" charset="2"/>
              <a:buChar char="Ø"/>
            </a:pPr>
            <a:r>
              <a:rPr lang="en-US" sz="3600" dirty="0" smtClean="0"/>
              <a:t>The “Industry Standards”</a:t>
            </a:r>
            <a:endParaRPr lang="en-US" sz="3600" dirty="0"/>
          </a:p>
        </p:txBody>
      </p:sp>
      <p:sp>
        <p:nvSpPr>
          <p:cNvPr id="4" name="TextBox 3"/>
          <p:cNvSpPr txBox="1"/>
          <p:nvPr/>
        </p:nvSpPr>
        <p:spPr>
          <a:xfrm>
            <a:off x="685800" y="762000"/>
            <a:ext cx="7772400" cy="830997"/>
          </a:xfrm>
          <a:prstGeom prst="rect">
            <a:avLst/>
          </a:prstGeom>
          <a:noFill/>
        </p:spPr>
        <p:txBody>
          <a:bodyPr wrap="square" rtlCol="0">
            <a:spAutoFit/>
          </a:bodyPr>
          <a:lstStyle/>
          <a:p>
            <a:r>
              <a:rPr lang="en-US" sz="4800" dirty="0" smtClean="0">
                <a:latin typeface="Arial" pitchFamily="34" charset="0"/>
                <a:cs typeface="Arial" pitchFamily="34" charset="0"/>
              </a:rPr>
              <a:t>Electric Industry Operations  </a:t>
            </a:r>
            <a:endParaRPr lang="en-US" sz="4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533400"/>
            <a:ext cx="7391400" cy="1600438"/>
          </a:xfrm>
          <a:prstGeom prst="rect">
            <a:avLst/>
          </a:prstGeom>
          <a:noFill/>
        </p:spPr>
        <p:txBody>
          <a:bodyPr wrap="square" rtlCol="0">
            <a:spAutoFit/>
          </a:bodyPr>
          <a:lstStyle/>
          <a:p>
            <a:pPr algn="ctr"/>
            <a:r>
              <a:rPr lang="en-US" sz="4800" dirty="0" smtClean="0"/>
              <a:t>The Electric Utility Industry</a:t>
            </a:r>
          </a:p>
          <a:p>
            <a:pPr algn="ctr">
              <a:lnSpc>
                <a:spcPts val="1200"/>
              </a:lnSpc>
              <a:spcBef>
                <a:spcPts val="600"/>
              </a:spcBef>
              <a:spcAft>
                <a:spcPts val="600"/>
              </a:spcAft>
            </a:pPr>
            <a:r>
              <a:rPr lang="en-US" sz="2400" dirty="0" smtClean="0"/>
              <a:t>and the</a:t>
            </a:r>
            <a:r>
              <a:rPr lang="en-US" sz="4800" dirty="0" smtClean="0"/>
              <a:t> </a:t>
            </a:r>
          </a:p>
          <a:p>
            <a:pPr algn="ctr">
              <a:lnSpc>
                <a:spcPts val="3600"/>
              </a:lnSpc>
            </a:pPr>
            <a:r>
              <a:rPr lang="en-US" sz="4800" dirty="0" smtClean="0"/>
              <a:t>Fire Investigator</a:t>
            </a:r>
            <a:endParaRPr lang="en-US" sz="4800" dirty="0"/>
          </a:p>
        </p:txBody>
      </p:sp>
      <p:sp>
        <p:nvSpPr>
          <p:cNvPr id="4" name="TextBox 3"/>
          <p:cNvSpPr txBox="1"/>
          <p:nvPr/>
        </p:nvSpPr>
        <p:spPr>
          <a:xfrm>
            <a:off x="762000" y="2286000"/>
            <a:ext cx="7696200" cy="4031873"/>
          </a:xfrm>
          <a:prstGeom prst="rect">
            <a:avLst/>
          </a:prstGeom>
          <a:noFill/>
        </p:spPr>
        <p:txBody>
          <a:bodyPr wrap="square" rtlCol="0">
            <a:spAutoFit/>
          </a:bodyPr>
          <a:lstStyle/>
          <a:p>
            <a:pPr>
              <a:buFont typeface="Wingdings" pitchFamily="2" charset="2"/>
              <a:buChar char="Ø"/>
            </a:pPr>
            <a:r>
              <a:rPr lang="en-US" sz="3200" dirty="0" smtClean="0"/>
              <a:t>Know all of your Electric Utility Providers </a:t>
            </a:r>
          </a:p>
          <a:p>
            <a:r>
              <a:rPr lang="en-US" sz="3200" dirty="0" smtClean="0"/>
              <a:t>	in your jurisdictional area</a:t>
            </a:r>
          </a:p>
          <a:p>
            <a:pPr>
              <a:buFont typeface="Wingdings" pitchFamily="2" charset="2"/>
              <a:buChar char="Ø"/>
            </a:pPr>
            <a:r>
              <a:rPr lang="en-US" sz="3200" dirty="0" smtClean="0"/>
              <a:t>Know all your contacts in each provider’s 	Line and Vegetation Management 	Programs</a:t>
            </a:r>
          </a:p>
          <a:p>
            <a:pPr>
              <a:buFont typeface="Wingdings" pitchFamily="2" charset="2"/>
              <a:buChar char="Ø"/>
            </a:pPr>
            <a:r>
              <a:rPr lang="en-US" sz="3200" dirty="0" smtClean="0"/>
              <a:t>Know your controlling statutes, regulations, 	general orders, and use permit and/or 	easement provisions</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1513</Words>
  <Application>Microsoft Office PowerPoint</Application>
  <PresentationFormat>On-screen Show (4:3)</PresentationFormat>
  <Paragraphs>134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DANNY NICHOLS</dc:creator>
  <cp:lastModifiedBy>bschultz01</cp:lastModifiedBy>
  <cp:revision>47</cp:revision>
  <dcterms:created xsi:type="dcterms:W3CDTF">2008-01-21T01:15:59Z</dcterms:created>
  <dcterms:modified xsi:type="dcterms:W3CDTF">2013-01-31T20:58:01Z</dcterms:modified>
</cp:coreProperties>
</file>